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78" r:id="rId3"/>
    <p:sldId id="257" r:id="rId4"/>
    <p:sldId id="279" r:id="rId5"/>
    <p:sldId id="280" r:id="rId6"/>
    <p:sldId id="284" r:id="rId7"/>
    <p:sldId id="285" r:id="rId8"/>
    <p:sldId id="286" r:id="rId9"/>
    <p:sldId id="282" r:id="rId10"/>
    <p:sldId id="283" r:id="rId11"/>
    <p:sldId id="287" r:id="rId12"/>
    <p:sldId id="288" r:id="rId13"/>
    <p:sldId id="266" r:id="rId14"/>
    <p:sldId id="267" r:id="rId15"/>
    <p:sldId id="289" r:id="rId16"/>
    <p:sldId id="277" r:id="rId17"/>
    <p:sldId id="291" r:id="rId18"/>
    <p:sldId id="290" r:id="rId19"/>
    <p:sldId id="276" r:id="rId20"/>
    <p:sldId id="281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hruv" id="{34F71FDE-2990-4355-9DF6-78A2C22066C3}">
          <p14:sldIdLst>
            <p14:sldId id="256"/>
            <p14:sldId id="278"/>
            <p14:sldId id="257"/>
          </p14:sldIdLst>
        </p14:section>
        <p14:section name="Monica" id="{9F2A61BD-1B50-44A3-86A9-766C7B76742B}">
          <p14:sldIdLst>
            <p14:sldId id="279"/>
          </p14:sldIdLst>
        </p14:section>
        <p14:section name="Lucas" id="{ACF7F5A3-1C86-4F18-B64B-FA9CD4868EA0}">
          <p14:sldIdLst>
            <p14:sldId id="280"/>
            <p14:sldId id="284"/>
            <p14:sldId id="285"/>
            <p14:sldId id="286"/>
          </p14:sldIdLst>
        </p14:section>
        <p14:section name="Monica" id="{96B59B69-8DD4-4383-BC86-40D97EB7ACF6}">
          <p14:sldIdLst>
            <p14:sldId id="282"/>
            <p14:sldId id="283"/>
            <p14:sldId id="287"/>
            <p14:sldId id="288"/>
          </p14:sldIdLst>
        </p14:section>
        <p14:section name="Lucas" id="{FB083B69-E6A4-4DD0-AECC-B2E1291E39F1}">
          <p14:sldIdLst>
            <p14:sldId id="266"/>
            <p14:sldId id="267"/>
          </p14:sldIdLst>
        </p14:section>
        <p14:section name="Sophie" id="{EAEE5862-0B2C-4D78-B192-5018FCF3CAF6}">
          <p14:sldIdLst>
            <p14:sldId id="289"/>
            <p14:sldId id="277"/>
          </p14:sldIdLst>
        </p14:section>
        <p14:section name="Maik" id="{D7A75E5E-3806-4370-BDE1-49254C9AD698}">
          <p14:sldIdLst>
            <p14:sldId id="291"/>
            <p14:sldId id="290"/>
            <p14:sldId id="276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2973" autoAdjust="0"/>
  </p:normalViewPr>
  <p:slideViewPr>
    <p:cSldViewPr snapToGrid="0">
      <p:cViewPr varScale="1">
        <p:scale>
          <a:sx n="80" d="100"/>
          <a:sy n="80" d="100"/>
        </p:scale>
        <p:origin x="902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EC6BD-0D9A-4582-828F-9CDC55924AC9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BC4CFE2D-5EC9-414E-943E-D2165BF389C1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Steinbruch </a:t>
          </a:r>
          <a:r>
            <a:rPr lang="de-DE" dirty="0" err="1">
              <a:latin typeface="Century Gothic" panose="020B0502020202020204" pitchFamily="34" charset="0"/>
            </a:rPr>
            <a:t>Albersweiler</a:t>
          </a:r>
          <a:endParaRPr lang="de-DE" dirty="0">
            <a:latin typeface="Century Gothic" panose="020B0502020202020204" pitchFamily="34" charset="0"/>
          </a:endParaRPr>
        </a:p>
      </dgm:t>
    </dgm:pt>
    <dgm:pt modelId="{1A191E0F-8FFE-4CFB-B508-2E540BC47533}" type="parTrans" cxnId="{05493756-7E6F-43A1-B586-2EEA7400FF06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1910B53B-0A41-4CA4-90D9-45FB1DBC4110}" type="sibTrans" cxnId="{05493756-7E6F-43A1-B586-2EEA7400FF06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81DDCFF1-2E66-43C0-B3A9-08B3633472E9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Digitalisierung von Steinbrüchen</a:t>
          </a:r>
        </a:p>
      </dgm:t>
    </dgm:pt>
    <dgm:pt modelId="{EBEA0554-9AC6-4270-8308-B41859B13D60}" type="parTrans" cxnId="{59BB9CBD-C230-4794-9E66-DB2DADAB8EF9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4B192C30-8757-4D3A-B086-C229784EABCE}" type="sibTrans" cxnId="{59BB9CBD-C230-4794-9E66-DB2DADAB8EF9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D4A27B22-7187-47A3-8B79-7258FE69A467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Probleme und Anforderungen</a:t>
          </a:r>
        </a:p>
      </dgm:t>
    </dgm:pt>
    <dgm:pt modelId="{3091914E-8DED-43B7-9E42-B82FE6B86288}" type="parTrans" cxnId="{E5C73478-A203-4600-919E-2272BD8AD1E4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7C58A7D9-D314-4900-9AB5-3FAF84171B36}" type="sibTrans" cxnId="{E5C73478-A203-4600-919E-2272BD8AD1E4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338FB2A5-43F7-4164-8BFF-11AEC415F6FB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Vorteile</a:t>
          </a:r>
        </a:p>
      </dgm:t>
    </dgm:pt>
    <dgm:pt modelId="{E31C7D43-20CC-421B-B488-F400FBB3F05E}" type="parTrans" cxnId="{987AA02D-8852-4273-9E15-223522629254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E777DFF4-F00A-4E1D-9593-6259C40B792C}" type="sibTrans" cxnId="{987AA02D-8852-4273-9E15-223522629254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65B5D6FD-7B3E-46CD-B188-C7958E63A045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Einführung in die App</a:t>
          </a:r>
        </a:p>
      </dgm:t>
    </dgm:pt>
    <dgm:pt modelId="{A4F6F4DB-2A86-46D6-A686-CE33C875831A}" type="parTrans" cxnId="{B504ECED-8B8F-42FA-9969-D8F9965A482C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8D217377-3F28-4A52-918D-C80D7696B387}" type="sibTrans" cxnId="{B504ECED-8B8F-42FA-9969-D8F9965A482C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929C98BF-C498-41EC-9CCF-1000B5F16377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</a:rPr>
            <a:t>Ausblick und </a:t>
          </a:r>
          <a:r>
            <a:rPr lang="de-DE" dirty="0" err="1">
              <a:latin typeface="Century Gothic" panose="020B0502020202020204" pitchFamily="34" charset="0"/>
            </a:rPr>
            <a:t>Lessons</a:t>
          </a:r>
          <a:r>
            <a:rPr lang="de-DE" dirty="0">
              <a:latin typeface="Century Gothic" panose="020B0502020202020204" pitchFamily="34" charset="0"/>
            </a:rPr>
            <a:t> </a:t>
          </a:r>
          <a:r>
            <a:rPr lang="de-DE" dirty="0" err="1">
              <a:latin typeface="Century Gothic" panose="020B0502020202020204" pitchFamily="34" charset="0"/>
            </a:rPr>
            <a:t>Learned</a:t>
          </a:r>
          <a:endParaRPr lang="de-DE" dirty="0">
            <a:latin typeface="Century Gothic" panose="020B0502020202020204" pitchFamily="34" charset="0"/>
          </a:endParaRPr>
        </a:p>
      </dgm:t>
    </dgm:pt>
    <dgm:pt modelId="{F33CE5F4-B957-42C3-BBD8-DC750CFDB994}" type="parTrans" cxnId="{4EE1E021-EF9F-49C4-8D05-494624848803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0B8D8C5C-0174-46C6-990D-2C56AFC35D9E}" type="sibTrans" cxnId="{4EE1E021-EF9F-49C4-8D05-494624848803}">
      <dgm:prSet/>
      <dgm:spPr/>
      <dgm:t>
        <a:bodyPr/>
        <a:lstStyle/>
        <a:p>
          <a:endParaRPr lang="de-DE">
            <a:latin typeface="Century Gothic" panose="020B0502020202020204" pitchFamily="34" charset="0"/>
          </a:endParaRPr>
        </a:p>
      </dgm:t>
    </dgm:pt>
    <dgm:pt modelId="{EDC82796-2C3E-4196-84BA-78D4C8061C2C}" type="pres">
      <dgm:prSet presAssocID="{495EC6BD-0D9A-4582-828F-9CDC55924AC9}" presName="Name0" presStyleCnt="0">
        <dgm:presLayoutVars>
          <dgm:chMax val="7"/>
          <dgm:chPref val="7"/>
          <dgm:dir/>
        </dgm:presLayoutVars>
      </dgm:prSet>
      <dgm:spPr/>
    </dgm:pt>
    <dgm:pt modelId="{6658D754-8D39-406E-8FE2-C978316573B6}" type="pres">
      <dgm:prSet presAssocID="{495EC6BD-0D9A-4582-828F-9CDC55924AC9}" presName="Name1" presStyleCnt="0"/>
      <dgm:spPr/>
    </dgm:pt>
    <dgm:pt modelId="{267D7A56-40B0-4C45-A183-48CFCCE185E8}" type="pres">
      <dgm:prSet presAssocID="{495EC6BD-0D9A-4582-828F-9CDC55924AC9}" presName="cycle" presStyleCnt="0"/>
      <dgm:spPr/>
    </dgm:pt>
    <dgm:pt modelId="{021C6A4D-D10A-42CB-8BD8-144841EAD56F}" type="pres">
      <dgm:prSet presAssocID="{495EC6BD-0D9A-4582-828F-9CDC55924AC9}" presName="srcNode" presStyleLbl="node1" presStyleIdx="0" presStyleCnt="6"/>
      <dgm:spPr/>
    </dgm:pt>
    <dgm:pt modelId="{E851623D-479D-45B3-8D58-CEF9A50454DE}" type="pres">
      <dgm:prSet presAssocID="{495EC6BD-0D9A-4582-828F-9CDC55924AC9}" presName="conn" presStyleLbl="parChTrans1D2" presStyleIdx="0" presStyleCnt="1"/>
      <dgm:spPr/>
    </dgm:pt>
    <dgm:pt modelId="{AB86EF1D-908A-4503-8FDA-03678238547D}" type="pres">
      <dgm:prSet presAssocID="{495EC6BD-0D9A-4582-828F-9CDC55924AC9}" presName="extraNode" presStyleLbl="node1" presStyleIdx="0" presStyleCnt="6"/>
      <dgm:spPr/>
    </dgm:pt>
    <dgm:pt modelId="{B280FFC6-5593-4916-9FAD-38AC8732C27A}" type="pres">
      <dgm:prSet presAssocID="{495EC6BD-0D9A-4582-828F-9CDC55924AC9}" presName="dstNode" presStyleLbl="node1" presStyleIdx="0" presStyleCnt="6"/>
      <dgm:spPr/>
    </dgm:pt>
    <dgm:pt modelId="{ABEF62FE-0C1B-4605-B4DE-8330D4E4DB19}" type="pres">
      <dgm:prSet presAssocID="{BC4CFE2D-5EC9-414E-943E-D2165BF389C1}" presName="text_1" presStyleLbl="node1" presStyleIdx="0" presStyleCnt="6">
        <dgm:presLayoutVars>
          <dgm:bulletEnabled val="1"/>
        </dgm:presLayoutVars>
      </dgm:prSet>
      <dgm:spPr/>
    </dgm:pt>
    <dgm:pt modelId="{C5D51D9D-ECEA-482F-8F2D-8502BCD0A552}" type="pres">
      <dgm:prSet presAssocID="{BC4CFE2D-5EC9-414E-943E-D2165BF389C1}" presName="accent_1" presStyleCnt="0"/>
      <dgm:spPr/>
    </dgm:pt>
    <dgm:pt modelId="{AD17D82A-373B-4566-ACA4-DF8140EAF72D}" type="pres">
      <dgm:prSet presAssocID="{BC4CFE2D-5EC9-414E-943E-D2165BF389C1}" presName="accentRepeatNode" presStyleLbl="solidFgAcc1" presStyleIdx="0" presStyleCnt="6"/>
      <dgm:spPr/>
    </dgm:pt>
    <dgm:pt modelId="{C94ED8BF-3511-4679-B25A-535E83759D6D}" type="pres">
      <dgm:prSet presAssocID="{81DDCFF1-2E66-43C0-B3A9-08B3633472E9}" presName="text_2" presStyleLbl="node1" presStyleIdx="1" presStyleCnt="6">
        <dgm:presLayoutVars>
          <dgm:bulletEnabled val="1"/>
        </dgm:presLayoutVars>
      </dgm:prSet>
      <dgm:spPr/>
    </dgm:pt>
    <dgm:pt modelId="{DAA76C3A-6474-4408-AAED-70ECA0D4FB0D}" type="pres">
      <dgm:prSet presAssocID="{81DDCFF1-2E66-43C0-B3A9-08B3633472E9}" presName="accent_2" presStyleCnt="0"/>
      <dgm:spPr/>
    </dgm:pt>
    <dgm:pt modelId="{D661A672-62DE-44A4-9168-4FEDC2633AAA}" type="pres">
      <dgm:prSet presAssocID="{81DDCFF1-2E66-43C0-B3A9-08B3633472E9}" presName="accentRepeatNode" presStyleLbl="solidFgAcc1" presStyleIdx="1" presStyleCnt="6"/>
      <dgm:spPr/>
    </dgm:pt>
    <dgm:pt modelId="{2D8C819B-ADCB-4997-812D-D1233791207B}" type="pres">
      <dgm:prSet presAssocID="{D4A27B22-7187-47A3-8B79-7258FE69A467}" presName="text_3" presStyleLbl="node1" presStyleIdx="2" presStyleCnt="6">
        <dgm:presLayoutVars>
          <dgm:bulletEnabled val="1"/>
        </dgm:presLayoutVars>
      </dgm:prSet>
      <dgm:spPr/>
    </dgm:pt>
    <dgm:pt modelId="{540B8BFE-844E-4610-ADC6-511807573ABD}" type="pres">
      <dgm:prSet presAssocID="{D4A27B22-7187-47A3-8B79-7258FE69A467}" presName="accent_3" presStyleCnt="0"/>
      <dgm:spPr/>
    </dgm:pt>
    <dgm:pt modelId="{05EA0909-CACD-4E2A-83F9-A97FC9484EED}" type="pres">
      <dgm:prSet presAssocID="{D4A27B22-7187-47A3-8B79-7258FE69A467}" presName="accentRepeatNode" presStyleLbl="solidFgAcc1" presStyleIdx="2" presStyleCnt="6"/>
      <dgm:spPr/>
    </dgm:pt>
    <dgm:pt modelId="{9FCF57DF-F623-4B63-9903-2B78E6650D68}" type="pres">
      <dgm:prSet presAssocID="{338FB2A5-43F7-4164-8BFF-11AEC415F6FB}" presName="text_4" presStyleLbl="node1" presStyleIdx="3" presStyleCnt="6">
        <dgm:presLayoutVars>
          <dgm:bulletEnabled val="1"/>
        </dgm:presLayoutVars>
      </dgm:prSet>
      <dgm:spPr/>
    </dgm:pt>
    <dgm:pt modelId="{76E9F5CE-2CCF-49A1-8974-9DA2CD2ECD72}" type="pres">
      <dgm:prSet presAssocID="{338FB2A5-43F7-4164-8BFF-11AEC415F6FB}" presName="accent_4" presStyleCnt="0"/>
      <dgm:spPr/>
    </dgm:pt>
    <dgm:pt modelId="{01EFE3AC-5554-4869-8054-03511A2D0FA3}" type="pres">
      <dgm:prSet presAssocID="{338FB2A5-43F7-4164-8BFF-11AEC415F6FB}" presName="accentRepeatNode" presStyleLbl="solidFgAcc1" presStyleIdx="3" presStyleCnt="6"/>
      <dgm:spPr/>
    </dgm:pt>
    <dgm:pt modelId="{4156774A-5BAB-436A-93D1-AE21B1ED24DB}" type="pres">
      <dgm:prSet presAssocID="{65B5D6FD-7B3E-46CD-B188-C7958E63A045}" presName="text_5" presStyleLbl="node1" presStyleIdx="4" presStyleCnt="6">
        <dgm:presLayoutVars>
          <dgm:bulletEnabled val="1"/>
        </dgm:presLayoutVars>
      </dgm:prSet>
      <dgm:spPr/>
    </dgm:pt>
    <dgm:pt modelId="{38592A42-BC71-4F45-8BE7-272EA106A8F4}" type="pres">
      <dgm:prSet presAssocID="{65B5D6FD-7B3E-46CD-B188-C7958E63A045}" presName="accent_5" presStyleCnt="0"/>
      <dgm:spPr/>
    </dgm:pt>
    <dgm:pt modelId="{C3716AEA-53BE-4DC7-BCEB-BCD229ED3114}" type="pres">
      <dgm:prSet presAssocID="{65B5D6FD-7B3E-46CD-B188-C7958E63A045}" presName="accentRepeatNode" presStyleLbl="solidFgAcc1" presStyleIdx="4" presStyleCnt="6"/>
      <dgm:spPr/>
    </dgm:pt>
    <dgm:pt modelId="{DDA21D8D-E9ED-4F78-9E10-445CE7D53999}" type="pres">
      <dgm:prSet presAssocID="{929C98BF-C498-41EC-9CCF-1000B5F16377}" presName="text_6" presStyleLbl="node1" presStyleIdx="5" presStyleCnt="6">
        <dgm:presLayoutVars>
          <dgm:bulletEnabled val="1"/>
        </dgm:presLayoutVars>
      </dgm:prSet>
      <dgm:spPr/>
    </dgm:pt>
    <dgm:pt modelId="{5EF5D4E4-1F2C-44B0-8CD7-09DB4DA7E049}" type="pres">
      <dgm:prSet presAssocID="{929C98BF-C498-41EC-9CCF-1000B5F16377}" presName="accent_6" presStyleCnt="0"/>
      <dgm:spPr/>
    </dgm:pt>
    <dgm:pt modelId="{6C42BCE2-6EF2-4973-9A5C-DBC20129DD8A}" type="pres">
      <dgm:prSet presAssocID="{929C98BF-C498-41EC-9CCF-1000B5F16377}" presName="accentRepeatNode" presStyleLbl="solidFgAcc1" presStyleIdx="5" presStyleCnt="6"/>
      <dgm:spPr/>
    </dgm:pt>
  </dgm:ptLst>
  <dgm:cxnLst>
    <dgm:cxn modelId="{4EE1E021-EF9F-49C4-8D05-494624848803}" srcId="{495EC6BD-0D9A-4582-828F-9CDC55924AC9}" destId="{929C98BF-C498-41EC-9CCF-1000B5F16377}" srcOrd="5" destOrd="0" parTransId="{F33CE5F4-B957-42C3-BBD8-DC750CFDB994}" sibTransId="{0B8D8C5C-0174-46C6-990D-2C56AFC35D9E}"/>
    <dgm:cxn modelId="{033DCA29-F2E5-4777-87A4-DEB6F3415A99}" type="presOf" srcId="{929C98BF-C498-41EC-9CCF-1000B5F16377}" destId="{DDA21D8D-E9ED-4F78-9E10-445CE7D53999}" srcOrd="0" destOrd="0" presId="urn:microsoft.com/office/officeart/2008/layout/VerticalCurvedList"/>
    <dgm:cxn modelId="{987AA02D-8852-4273-9E15-223522629254}" srcId="{495EC6BD-0D9A-4582-828F-9CDC55924AC9}" destId="{338FB2A5-43F7-4164-8BFF-11AEC415F6FB}" srcOrd="3" destOrd="0" parTransId="{E31C7D43-20CC-421B-B488-F400FBB3F05E}" sibTransId="{E777DFF4-F00A-4E1D-9593-6259C40B792C}"/>
    <dgm:cxn modelId="{654ED26A-4BDC-45EC-A9E5-FC0237AB3D81}" type="presOf" srcId="{65B5D6FD-7B3E-46CD-B188-C7958E63A045}" destId="{4156774A-5BAB-436A-93D1-AE21B1ED24DB}" srcOrd="0" destOrd="0" presId="urn:microsoft.com/office/officeart/2008/layout/VerticalCurvedList"/>
    <dgm:cxn modelId="{D923F76E-A423-4940-8049-9D883CDAD8E0}" type="presOf" srcId="{495EC6BD-0D9A-4582-828F-9CDC55924AC9}" destId="{EDC82796-2C3E-4196-84BA-78D4C8061C2C}" srcOrd="0" destOrd="0" presId="urn:microsoft.com/office/officeart/2008/layout/VerticalCurvedList"/>
    <dgm:cxn modelId="{05493756-7E6F-43A1-B586-2EEA7400FF06}" srcId="{495EC6BD-0D9A-4582-828F-9CDC55924AC9}" destId="{BC4CFE2D-5EC9-414E-943E-D2165BF389C1}" srcOrd="0" destOrd="0" parTransId="{1A191E0F-8FFE-4CFB-B508-2E540BC47533}" sibTransId="{1910B53B-0A41-4CA4-90D9-45FB1DBC4110}"/>
    <dgm:cxn modelId="{E5C73478-A203-4600-919E-2272BD8AD1E4}" srcId="{495EC6BD-0D9A-4582-828F-9CDC55924AC9}" destId="{D4A27B22-7187-47A3-8B79-7258FE69A467}" srcOrd="2" destOrd="0" parTransId="{3091914E-8DED-43B7-9E42-B82FE6B86288}" sibTransId="{7C58A7D9-D314-4900-9AB5-3FAF84171B36}"/>
    <dgm:cxn modelId="{DDFF0680-1EB3-47C2-A4C4-CB82A06CF671}" type="presOf" srcId="{1910B53B-0A41-4CA4-90D9-45FB1DBC4110}" destId="{E851623D-479D-45B3-8D58-CEF9A50454DE}" srcOrd="0" destOrd="0" presId="urn:microsoft.com/office/officeart/2008/layout/VerticalCurvedList"/>
    <dgm:cxn modelId="{26D95884-24F7-4903-A00C-A47CDE456039}" type="presOf" srcId="{BC4CFE2D-5EC9-414E-943E-D2165BF389C1}" destId="{ABEF62FE-0C1B-4605-B4DE-8330D4E4DB19}" srcOrd="0" destOrd="0" presId="urn:microsoft.com/office/officeart/2008/layout/VerticalCurvedList"/>
    <dgm:cxn modelId="{4CFF8BB0-256F-4F73-B6B7-FF2036F5DF93}" type="presOf" srcId="{D4A27B22-7187-47A3-8B79-7258FE69A467}" destId="{2D8C819B-ADCB-4997-812D-D1233791207B}" srcOrd="0" destOrd="0" presId="urn:microsoft.com/office/officeart/2008/layout/VerticalCurvedList"/>
    <dgm:cxn modelId="{59BB9CBD-C230-4794-9E66-DB2DADAB8EF9}" srcId="{495EC6BD-0D9A-4582-828F-9CDC55924AC9}" destId="{81DDCFF1-2E66-43C0-B3A9-08B3633472E9}" srcOrd="1" destOrd="0" parTransId="{EBEA0554-9AC6-4270-8308-B41859B13D60}" sibTransId="{4B192C30-8757-4D3A-B086-C229784EABCE}"/>
    <dgm:cxn modelId="{8C1A0DCD-BB8C-4990-8032-5249DCAF09A4}" type="presOf" srcId="{338FB2A5-43F7-4164-8BFF-11AEC415F6FB}" destId="{9FCF57DF-F623-4B63-9903-2B78E6650D68}" srcOrd="0" destOrd="0" presId="urn:microsoft.com/office/officeart/2008/layout/VerticalCurvedList"/>
    <dgm:cxn modelId="{1091FECD-BCC6-4658-AE3D-52FBDBA8ABF1}" type="presOf" srcId="{81DDCFF1-2E66-43C0-B3A9-08B3633472E9}" destId="{C94ED8BF-3511-4679-B25A-535E83759D6D}" srcOrd="0" destOrd="0" presId="urn:microsoft.com/office/officeart/2008/layout/VerticalCurvedList"/>
    <dgm:cxn modelId="{B504ECED-8B8F-42FA-9969-D8F9965A482C}" srcId="{495EC6BD-0D9A-4582-828F-9CDC55924AC9}" destId="{65B5D6FD-7B3E-46CD-B188-C7958E63A045}" srcOrd="4" destOrd="0" parTransId="{A4F6F4DB-2A86-46D6-A686-CE33C875831A}" sibTransId="{8D217377-3F28-4A52-918D-C80D7696B387}"/>
    <dgm:cxn modelId="{F2135E0F-B518-404E-9BA5-E2D39A1BE74B}" type="presParOf" srcId="{EDC82796-2C3E-4196-84BA-78D4C8061C2C}" destId="{6658D754-8D39-406E-8FE2-C978316573B6}" srcOrd="0" destOrd="0" presId="urn:microsoft.com/office/officeart/2008/layout/VerticalCurvedList"/>
    <dgm:cxn modelId="{D2022A2D-D607-4B0E-8E96-4AA9DDEA22B9}" type="presParOf" srcId="{6658D754-8D39-406E-8FE2-C978316573B6}" destId="{267D7A56-40B0-4C45-A183-48CFCCE185E8}" srcOrd="0" destOrd="0" presId="urn:microsoft.com/office/officeart/2008/layout/VerticalCurvedList"/>
    <dgm:cxn modelId="{02C4E8C7-95EF-4722-A725-55B4C97D399F}" type="presParOf" srcId="{267D7A56-40B0-4C45-A183-48CFCCE185E8}" destId="{021C6A4D-D10A-42CB-8BD8-144841EAD56F}" srcOrd="0" destOrd="0" presId="urn:microsoft.com/office/officeart/2008/layout/VerticalCurvedList"/>
    <dgm:cxn modelId="{34337512-BC79-4F40-A2F9-B114BBD67103}" type="presParOf" srcId="{267D7A56-40B0-4C45-A183-48CFCCE185E8}" destId="{E851623D-479D-45B3-8D58-CEF9A50454DE}" srcOrd="1" destOrd="0" presId="urn:microsoft.com/office/officeart/2008/layout/VerticalCurvedList"/>
    <dgm:cxn modelId="{FF46F4DD-C552-44D5-9191-18B386227D0E}" type="presParOf" srcId="{267D7A56-40B0-4C45-A183-48CFCCE185E8}" destId="{AB86EF1D-908A-4503-8FDA-03678238547D}" srcOrd="2" destOrd="0" presId="urn:microsoft.com/office/officeart/2008/layout/VerticalCurvedList"/>
    <dgm:cxn modelId="{1F03E5D0-9621-4E8E-8371-4F48B77BB39D}" type="presParOf" srcId="{267D7A56-40B0-4C45-A183-48CFCCE185E8}" destId="{B280FFC6-5593-4916-9FAD-38AC8732C27A}" srcOrd="3" destOrd="0" presId="urn:microsoft.com/office/officeart/2008/layout/VerticalCurvedList"/>
    <dgm:cxn modelId="{D83EDB31-5A7C-4848-8009-A87BEB87D844}" type="presParOf" srcId="{6658D754-8D39-406E-8FE2-C978316573B6}" destId="{ABEF62FE-0C1B-4605-B4DE-8330D4E4DB19}" srcOrd="1" destOrd="0" presId="urn:microsoft.com/office/officeart/2008/layout/VerticalCurvedList"/>
    <dgm:cxn modelId="{77A1B239-1089-43BD-ADB0-0123D6CB0EC4}" type="presParOf" srcId="{6658D754-8D39-406E-8FE2-C978316573B6}" destId="{C5D51D9D-ECEA-482F-8F2D-8502BCD0A552}" srcOrd="2" destOrd="0" presId="urn:microsoft.com/office/officeart/2008/layout/VerticalCurvedList"/>
    <dgm:cxn modelId="{C8235985-7988-4AF2-A481-245DB5900D1B}" type="presParOf" srcId="{C5D51D9D-ECEA-482F-8F2D-8502BCD0A552}" destId="{AD17D82A-373B-4566-ACA4-DF8140EAF72D}" srcOrd="0" destOrd="0" presId="urn:microsoft.com/office/officeart/2008/layout/VerticalCurvedList"/>
    <dgm:cxn modelId="{812631CB-B00A-44A7-8D91-F0AC12970C0A}" type="presParOf" srcId="{6658D754-8D39-406E-8FE2-C978316573B6}" destId="{C94ED8BF-3511-4679-B25A-535E83759D6D}" srcOrd="3" destOrd="0" presId="urn:microsoft.com/office/officeart/2008/layout/VerticalCurvedList"/>
    <dgm:cxn modelId="{AF7FF187-B8C4-4840-9CCC-B41955FCFC84}" type="presParOf" srcId="{6658D754-8D39-406E-8FE2-C978316573B6}" destId="{DAA76C3A-6474-4408-AAED-70ECA0D4FB0D}" srcOrd="4" destOrd="0" presId="urn:microsoft.com/office/officeart/2008/layout/VerticalCurvedList"/>
    <dgm:cxn modelId="{D4CBC4A2-F56F-41F0-ACF8-6C76B692BA9E}" type="presParOf" srcId="{DAA76C3A-6474-4408-AAED-70ECA0D4FB0D}" destId="{D661A672-62DE-44A4-9168-4FEDC2633AAA}" srcOrd="0" destOrd="0" presId="urn:microsoft.com/office/officeart/2008/layout/VerticalCurvedList"/>
    <dgm:cxn modelId="{FC282103-2243-48C2-BFCD-58041264CEE2}" type="presParOf" srcId="{6658D754-8D39-406E-8FE2-C978316573B6}" destId="{2D8C819B-ADCB-4997-812D-D1233791207B}" srcOrd="5" destOrd="0" presId="urn:microsoft.com/office/officeart/2008/layout/VerticalCurvedList"/>
    <dgm:cxn modelId="{937A1836-CC58-4260-9531-D10DD147B0DC}" type="presParOf" srcId="{6658D754-8D39-406E-8FE2-C978316573B6}" destId="{540B8BFE-844E-4610-ADC6-511807573ABD}" srcOrd="6" destOrd="0" presId="urn:microsoft.com/office/officeart/2008/layout/VerticalCurvedList"/>
    <dgm:cxn modelId="{D33C4744-5EF4-4266-9DDC-B8ABBDE7046E}" type="presParOf" srcId="{540B8BFE-844E-4610-ADC6-511807573ABD}" destId="{05EA0909-CACD-4E2A-83F9-A97FC9484EED}" srcOrd="0" destOrd="0" presId="urn:microsoft.com/office/officeart/2008/layout/VerticalCurvedList"/>
    <dgm:cxn modelId="{B5B2EFC6-B986-47A3-9984-CBD26967004B}" type="presParOf" srcId="{6658D754-8D39-406E-8FE2-C978316573B6}" destId="{9FCF57DF-F623-4B63-9903-2B78E6650D68}" srcOrd="7" destOrd="0" presId="urn:microsoft.com/office/officeart/2008/layout/VerticalCurvedList"/>
    <dgm:cxn modelId="{E876AB2B-E30E-4E91-A560-BBA272B8FFA7}" type="presParOf" srcId="{6658D754-8D39-406E-8FE2-C978316573B6}" destId="{76E9F5CE-2CCF-49A1-8974-9DA2CD2ECD72}" srcOrd="8" destOrd="0" presId="urn:microsoft.com/office/officeart/2008/layout/VerticalCurvedList"/>
    <dgm:cxn modelId="{9AF588F0-A2BF-46EC-AA68-72CF0E06FAD6}" type="presParOf" srcId="{76E9F5CE-2CCF-49A1-8974-9DA2CD2ECD72}" destId="{01EFE3AC-5554-4869-8054-03511A2D0FA3}" srcOrd="0" destOrd="0" presId="urn:microsoft.com/office/officeart/2008/layout/VerticalCurvedList"/>
    <dgm:cxn modelId="{5EFCDCC6-6DBB-4796-B9AD-5D8B9B02C460}" type="presParOf" srcId="{6658D754-8D39-406E-8FE2-C978316573B6}" destId="{4156774A-5BAB-436A-93D1-AE21B1ED24DB}" srcOrd="9" destOrd="0" presId="urn:microsoft.com/office/officeart/2008/layout/VerticalCurvedList"/>
    <dgm:cxn modelId="{3478F983-7CED-4903-BB05-C5BD2CCB72E4}" type="presParOf" srcId="{6658D754-8D39-406E-8FE2-C978316573B6}" destId="{38592A42-BC71-4F45-8BE7-272EA106A8F4}" srcOrd="10" destOrd="0" presId="urn:microsoft.com/office/officeart/2008/layout/VerticalCurvedList"/>
    <dgm:cxn modelId="{353AFB5A-2860-4107-AEEF-B239FAA5D3CC}" type="presParOf" srcId="{38592A42-BC71-4F45-8BE7-272EA106A8F4}" destId="{C3716AEA-53BE-4DC7-BCEB-BCD229ED3114}" srcOrd="0" destOrd="0" presId="urn:microsoft.com/office/officeart/2008/layout/VerticalCurvedList"/>
    <dgm:cxn modelId="{B2D120B6-5D49-41B8-8AAA-024EA0E7EF52}" type="presParOf" srcId="{6658D754-8D39-406E-8FE2-C978316573B6}" destId="{DDA21D8D-E9ED-4F78-9E10-445CE7D53999}" srcOrd="11" destOrd="0" presId="urn:microsoft.com/office/officeart/2008/layout/VerticalCurvedList"/>
    <dgm:cxn modelId="{294FFDCC-B1D5-48A9-9C7E-3C03B9128B7D}" type="presParOf" srcId="{6658D754-8D39-406E-8FE2-C978316573B6}" destId="{5EF5D4E4-1F2C-44B0-8CD7-09DB4DA7E049}" srcOrd="12" destOrd="0" presId="urn:microsoft.com/office/officeart/2008/layout/VerticalCurvedList"/>
    <dgm:cxn modelId="{B0441FCF-33A9-4AFC-A8CD-39ECD8E17906}" type="presParOf" srcId="{5EF5D4E4-1F2C-44B0-8CD7-09DB4DA7E049}" destId="{6C42BCE2-6EF2-4973-9A5C-DBC20129DD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34723-1CEE-44E8-9232-D469E07FCCE5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03060DE-C86E-46AB-A8F0-8458A834C5E5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Echtzeitdaten und –</a:t>
          </a:r>
          <a:r>
            <a:rPr lang="de-DE" sz="1200" dirty="0" err="1">
              <a:latin typeface="Century Gothic" panose="020B0502020202020204" pitchFamily="34" charset="0"/>
            </a:rPr>
            <a:t>topografie</a:t>
          </a:r>
          <a:endParaRPr lang="de-DE" sz="1200" dirty="0">
            <a:latin typeface="Century Gothic" panose="020B0502020202020204" pitchFamily="34" charset="0"/>
          </a:endParaRPr>
        </a:p>
      </dgm:t>
    </dgm:pt>
    <dgm:pt modelId="{4BCA4851-2F21-4491-A775-C9E1607160C0}" type="parTrans" cxnId="{41498527-25D5-486B-93C5-CB07E8658BDF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DB2C7ED1-D4AD-4C7E-93FA-65B4892A5E42}" type="sibTrans" cxnId="{41498527-25D5-486B-93C5-CB07E8658BDF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9469AD04-8D9F-4024-8D7A-D183E33D8487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Wegoptimierung</a:t>
          </a:r>
        </a:p>
      </dgm:t>
    </dgm:pt>
    <dgm:pt modelId="{7E125F83-B2F4-4BFD-91FC-05E759F6335E}" type="parTrans" cxnId="{6823A6D8-7EC9-4E8F-B8E2-6B04935F2FA8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F71915CE-5070-4C01-87AC-AFBB5052C058}" type="sibTrans" cxnId="{6823A6D8-7EC9-4E8F-B8E2-6B04935F2FA8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D05BF3A2-5468-49F6-B147-6CD0A96DEE5A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Leerlaufzeiten</a:t>
          </a:r>
        </a:p>
      </dgm:t>
    </dgm:pt>
    <dgm:pt modelId="{B73C22B8-0305-4FC2-A987-1D2A685F87F6}" type="parTrans" cxnId="{74DAFB6F-962C-4648-BD2E-7F79A86FE636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A72806E3-ADB3-4444-80A8-A6C825612F02}" type="sibTrans" cxnId="{74DAFB6F-962C-4648-BD2E-7F79A86FE636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C8073977-AAF2-4975-881A-DF9C230B90BB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Taktzeiten</a:t>
          </a:r>
        </a:p>
      </dgm:t>
    </dgm:pt>
    <dgm:pt modelId="{D3A9292F-DDFD-4BA2-9A5B-E67A017DD73F}" type="parTrans" cxnId="{C3363180-E5E5-4B9A-BA67-2F5DE273E892}">
      <dgm:prSet/>
      <dgm:spPr/>
      <dgm:t>
        <a:bodyPr/>
        <a:lstStyle/>
        <a:p>
          <a:endParaRPr lang="de-DE"/>
        </a:p>
      </dgm:t>
    </dgm:pt>
    <dgm:pt modelId="{925A8D9D-DDDE-4248-B3CD-B1CC36D804DC}" type="sibTrans" cxnId="{C3363180-E5E5-4B9A-BA67-2F5DE273E892}">
      <dgm:prSet/>
      <dgm:spPr/>
      <dgm:t>
        <a:bodyPr/>
        <a:lstStyle/>
        <a:p>
          <a:endParaRPr lang="de-DE"/>
        </a:p>
      </dgm:t>
    </dgm:pt>
    <dgm:pt modelId="{254776AD-7E33-4B96-8BE6-8ABAFE4F61C0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Keine Aufgabenplanung</a:t>
          </a:r>
        </a:p>
      </dgm:t>
    </dgm:pt>
    <dgm:pt modelId="{C88D4F18-7324-4058-8F30-EAF6A1B34BDE}" type="parTrans" cxnId="{D4F2DBEF-1A65-4929-971D-886E55E11D18}">
      <dgm:prSet/>
      <dgm:spPr/>
      <dgm:t>
        <a:bodyPr/>
        <a:lstStyle/>
        <a:p>
          <a:endParaRPr lang="de-DE"/>
        </a:p>
      </dgm:t>
    </dgm:pt>
    <dgm:pt modelId="{17A15918-2D46-4D30-91EF-58E2D0190007}" type="sibTrans" cxnId="{D4F2DBEF-1A65-4929-971D-886E55E11D18}">
      <dgm:prSet/>
      <dgm:spPr/>
      <dgm:t>
        <a:bodyPr/>
        <a:lstStyle/>
        <a:p>
          <a:endParaRPr lang="de-DE"/>
        </a:p>
      </dgm:t>
    </dgm:pt>
    <dgm:pt modelId="{99ECA016-24DA-4628-9EE4-576EAAB0F15E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Übersicht </a:t>
          </a:r>
          <a:r>
            <a:rPr lang="de-DE" sz="1200" dirty="0" err="1">
              <a:latin typeface="Century Gothic" panose="020B0502020202020204" pitchFamily="34" charset="0"/>
            </a:rPr>
            <a:t>Procurement</a:t>
          </a:r>
          <a:endParaRPr lang="de-DE" sz="1200" dirty="0">
            <a:latin typeface="Century Gothic" panose="020B0502020202020204" pitchFamily="34" charset="0"/>
          </a:endParaRPr>
        </a:p>
      </dgm:t>
    </dgm:pt>
    <dgm:pt modelId="{378CA0A5-0772-449C-B22A-874F324E5F9E}" type="parTrans" cxnId="{38D88EED-C228-4474-988F-D2E226190767}">
      <dgm:prSet/>
      <dgm:spPr/>
      <dgm:t>
        <a:bodyPr/>
        <a:lstStyle/>
        <a:p>
          <a:endParaRPr lang="de-DE"/>
        </a:p>
      </dgm:t>
    </dgm:pt>
    <dgm:pt modelId="{AA6C04BA-98E2-439B-B0D8-8DA45B43F404}" type="sibTrans" cxnId="{38D88EED-C228-4474-988F-D2E226190767}">
      <dgm:prSet/>
      <dgm:spPr/>
      <dgm:t>
        <a:bodyPr/>
        <a:lstStyle/>
        <a:p>
          <a:endParaRPr lang="de-DE"/>
        </a:p>
      </dgm:t>
    </dgm:pt>
    <dgm:pt modelId="{A15DF85C-256C-4C0B-87DD-B267593651E0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Übersicht Steinbruch</a:t>
          </a:r>
        </a:p>
      </dgm:t>
    </dgm:pt>
    <dgm:pt modelId="{D79DA657-48D2-4D7A-8500-C549B06D7DFC}" type="parTrans" cxnId="{796251A4-400B-4121-BE68-EC1FB4A0AF7D}">
      <dgm:prSet/>
      <dgm:spPr/>
      <dgm:t>
        <a:bodyPr/>
        <a:lstStyle/>
        <a:p>
          <a:endParaRPr lang="de-DE"/>
        </a:p>
      </dgm:t>
    </dgm:pt>
    <dgm:pt modelId="{CB6E3C15-3B1A-4AEA-927A-7C5C50903460}" type="sibTrans" cxnId="{796251A4-400B-4121-BE68-EC1FB4A0AF7D}">
      <dgm:prSet/>
      <dgm:spPr/>
      <dgm:t>
        <a:bodyPr/>
        <a:lstStyle/>
        <a:p>
          <a:endParaRPr lang="de-DE"/>
        </a:p>
      </dgm:t>
    </dgm:pt>
    <dgm:pt modelId="{44819DE4-54CA-44A0-912A-CCABE631E6DF}" type="pres">
      <dgm:prSet presAssocID="{BBA34723-1CEE-44E8-9232-D469E07FCCE5}" presName="linear" presStyleCnt="0">
        <dgm:presLayoutVars>
          <dgm:dir/>
          <dgm:animLvl val="lvl"/>
          <dgm:resizeHandles val="exact"/>
        </dgm:presLayoutVars>
      </dgm:prSet>
      <dgm:spPr/>
    </dgm:pt>
    <dgm:pt modelId="{FE98C627-85EE-4F76-885B-D48CEC368347}" type="pres">
      <dgm:prSet presAssocID="{203060DE-C86E-46AB-A8F0-8458A834C5E5}" presName="parentLin" presStyleCnt="0"/>
      <dgm:spPr/>
    </dgm:pt>
    <dgm:pt modelId="{3E23B139-A5DC-4620-8612-3C7252957793}" type="pres">
      <dgm:prSet presAssocID="{203060DE-C86E-46AB-A8F0-8458A834C5E5}" presName="parentLeftMargin" presStyleLbl="node1" presStyleIdx="0" presStyleCnt="7"/>
      <dgm:spPr/>
    </dgm:pt>
    <dgm:pt modelId="{13654088-A700-4993-9E7A-77216623FD8B}" type="pres">
      <dgm:prSet presAssocID="{203060DE-C86E-46AB-A8F0-8458A834C5E5}" presName="parentText" presStyleLbl="node1" presStyleIdx="0" presStyleCnt="7" custLinFactNeighborX="-2540" custLinFactNeighborY="-3421">
        <dgm:presLayoutVars>
          <dgm:chMax val="0"/>
          <dgm:bulletEnabled val="1"/>
        </dgm:presLayoutVars>
      </dgm:prSet>
      <dgm:spPr/>
    </dgm:pt>
    <dgm:pt modelId="{772A468C-4683-433E-BD46-C51A5BFEB8E0}" type="pres">
      <dgm:prSet presAssocID="{203060DE-C86E-46AB-A8F0-8458A834C5E5}" presName="negativeSpace" presStyleCnt="0"/>
      <dgm:spPr/>
    </dgm:pt>
    <dgm:pt modelId="{EC3ED58C-5726-4EDB-A0B6-6CBABAD088AB}" type="pres">
      <dgm:prSet presAssocID="{203060DE-C86E-46AB-A8F0-8458A834C5E5}" presName="childText" presStyleLbl="conFgAcc1" presStyleIdx="0" presStyleCnt="7">
        <dgm:presLayoutVars>
          <dgm:bulletEnabled val="1"/>
        </dgm:presLayoutVars>
      </dgm:prSet>
      <dgm:spPr/>
    </dgm:pt>
    <dgm:pt modelId="{BFF10836-52C1-4159-ABF1-2D30420F3902}" type="pres">
      <dgm:prSet presAssocID="{DB2C7ED1-D4AD-4C7E-93FA-65B4892A5E42}" presName="spaceBetweenRectangles" presStyleCnt="0"/>
      <dgm:spPr/>
    </dgm:pt>
    <dgm:pt modelId="{CE9005BB-9921-4DAC-8A11-3077E279A018}" type="pres">
      <dgm:prSet presAssocID="{C8073977-AAF2-4975-881A-DF9C230B90BB}" presName="parentLin" presStyleCnt="0"/>
      <dgm:spPr/>
    </dgm:pt>
    <dgm:pt modelId="{8FA7D4BA-D360-4E9E-8784-A23F2EE19ECC}" type="pres">
      <dgm:prSet presAssocID="{C8073977-AAF2-4975-881A-DF9C230B90BB}" presName="parentLeftMargin" presStyleLbl="node1" presStyleIdx="0" presStyleCnt="7"/>
      <dgm:spPr/>
    </dgm:pt>
    <dgm:pt modelId="{243AF478-65D1-4B36-9F97-2EA94D13FE12}" type="pres">
      <dgm:prSet presAssocID="{C8073977-AAF2-4975-881A-DF9C230B90B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A8667C8-63A3-48CB-BA5C-8962A0B3C5DB}" type="pres">
      <dgm:prSet presAssocID="{C8073977-AAF2-4975-881A-DF9C230B90BB}" presName="negativeSpace" presStyleCnt="0"/>
      <dgm:spPr/>
    </dgm:pt>
    <dgm:pt modelId="{8E768981-E0CD-462F-B409-3FA84D506399}" type="pres">
      <dgm:prSet presAssocID="{C8073977-AAF2-4975-881A-DF9C230B90BB}" presName="childText" presStyleLbl="conFgAcc1" presStyleIdx="1" presStyleCnt="7">
        <dgm:presLayoutVars>
          <dgm:bulletEnabled val="1"/>
        </dgm:presLayoutVars>
      </dgm:prSet>
      <dgm:spPr/>
    </dgm:pt>
    <dgm:pt modelId="{87C22AB1-1E36-4C89-9EEE-C7C4A6518623}" type="pres">
      <dgm:prSet presAssocID="{925A8D9D-DDDE-4248-B3CD-B1CC36D804DC}" presName="spaceBetweenRectangles" presStyleCnt="0"/>
      <dgm:spPr/>
    </dgm:pt>
    <dgm:pt modelId="{7120B23E-61A6-42ED-99D7-FE87E0E32F4F}" type="pres">
      <dgm:prSet presAssocID="{254776AD-7E33-4B96-8BE6-8ABAFE4F61C0}" presName="parentLin" presStyleCnt="0"/>
      <dgm:spPr/>
    </dgm:pt>
    <dgm:pt modelId="{B79DEFF5-4C8E-459C-BBF5-5042144ECBF9}" type="pres">
      <dgm:prSet presAssocID="{254776AD-7E33-4B96-8BE6-8ABAFE4F61C0}" presName="parentLeftMargin" presStyleLbl="node1" presStyleIdx="1" presStyleCnt="7"/>
      <dgm:spPr/>
    </dgm:pt>
    <dgm:pt modelId="{B9E72165-E2CB-483E-AD95-B3023BAE43AF}" type="pres">
      <dgm:prSet presAssocID="{254776AD-7E33-4B96-8BE6-8ABAFE4F61C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A03F226-5203-4A6D-826A-17700353DD69}" type="pres">
      <dgm:prSet presAssocID="{254776AD-7E33-4B96-8BE6-8ABAFE4F61C0}" presName="negativeSpace" presStyleCnt="0"/>
      <dgm:spPr/>
    </dgm:pt>
    <dgm:pt modelId="{A4B59B14-5112-4250-8055-761E5DC5EEF2}" type="pres">
      <dgm:prSet presAssocID="{254776AD-7E33-4B96-8BE6-8ABAFE4F61C0}" presName="childText" presStyleLbl="conFgAcc1" presStyleIdx="2" presStyleCnt="7">
        <dgm:presLayoutVars>
          <dgm:bulletEnabled val="1"/>
        </dgm:presLayoutVars>
      </dgm:prSet>
      <dgm:spPr/>
    </dgm:pt>
    <dgm:pt modelId="{38D5DA60-BD0D-4D32-878B-37DA49FBEFBC}" type="pres">
      <dgm:prSet presAssocID="{17A15918-2D46-4D30-91EF-58E2D0190007}" presName="spaceBetweenRectangles" presStyleCnt="0"/>
      <dgm:spPr/>
    </dgm:pt>
    <dgm:pt modelId="{04F334BC-DA6B-4A5D-9D41-581220E92FF8}" type="pres">
      <dgm:prSet presAssocID="{99ECA016-24DA-4628-9EE4-576EAAB0F15E}" presName="parentLin" presStyleCnt="0"/>
      <dgm:spPr/>
    </dgm:pt>
    <dgm:pt modelId="{BD51F2CB-E2C0-42AC-A28F-9976F5CCF353}" type="pres">
      <dgm:prSet presAssocID="{99ECA016-24DA-4628-9EE4-576EAAB0F15E}" presName="parentLeftMargin" presStyleLbl="node1" presStyleIdx="2" presStyleCnt="7"/>
      <dgm:spPr/>
    </dgm:pt>
    <dgm:pt modelId="{9223FC42-3C6F-4766-B7FB-C151BB76B95C}" type="pres">
      <dgm:prSet presAssocID="{99ECA016-24DA-4628-9EE4-576EAAB0F1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0D7A60F-7BDA-477B-843C-9292E59A1270}" type="pres">
      <dgm:prSet presAssocID="{99ECA016-24DA-4628-9EE4-576EAAB0F15E}" presName="negativeSpace" presStyleCnt="0"/>
      <dgm:spPr/>
    </dgm:pt>
    <dgm:pt modelId="{2022D16C-D2C9-4D23-A4F8-34F93CB3D0F8}" type="pres">
      <dgm:prSet presAssocID="{99ECA016-24DA-4628-9EE4-576EAAB0F15E}" presName="childText" presStyleLbl="conFgAcc1" presStyleIdx="3" presStyleCnt="7">
        <dgm:presLayoutVars>
          <dgm:bulletEnabled val="1"/>
        </dgm:presLayoutVars>
      </dgm:prSet>
      <dgm:spPr/>
    </dgm:pt>
    <dgm:pt modelId="{08861539-3F45-462C-A5B0-FE430C6A5A55}" type="pres">
      <dgm:prSet presAssocID="{AA6C04BA-98E2-439B-B0D8-8DA45B43F404}" presName="spaceBetweenRectangles" presStyleCnt="0"/>
      <dgm:spPr/>
    </dgm:pt>
    <dgm:pt modelId="{F08A5BCA-5408-41D9-A779-5DCD070899C7}" type="pres">
      <dgm:prSet presAssocID="{A15DF85C-256C-4C0B-87DD-B267593651E0}" presName="parentLin" presStyleCnt="0"/>
      <dgm:spPr/>
    </dgm:pt>
    <dgm:pt modelId="{6D259C8F-2922-4F7A-A800-F7A642E0FE07}" type="pres">
      <dgm:prSet presAssocID="{A15DF85C-256C-4C0B-87DD-B267593651E0}" presName="parentLeftMargin" presStyleLbl="node1" presStyleIdx="3" presStyleCnt="7"/>
      <dgm:spPr/>
    </dgm:pt>
    <dgm:pt modelId="{5DE800A1-B8B9-4D70-A256-4B53D26D4926}" type="pres">
      <dgm:prSet presAssocID="{A15DF85C-256C-4C0B-87DD-B267593651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A53102B-1AEC-403C-8485-52440B1E4603}" type="pres">
      <dgm:prSet presAssocID="{A15DF85C-256C-4C0B-87DD-B267593651E0}" presName="negativeSpace" presStyleCnt="0"/>
      <dgm:spPr/>
    </dgm:pt>
    <dgm:pt modelId="{7959AD58-F477-4731-BCCD-994A93B1692E}" type="pres">
      <dgm:prSet presAssocID="{A15DF85C-256C-4C0B-87DD-B267593651E0}" presName="childText" presStyleLbl="conFgAcc1" presStyleIdx="4" presStyleCnt="7">
        <dgm:presLayoutVars>
          <dgm:bulletEnabled val="1"/>
        </dgm:presLayoutVars>
      </dgm:prSet>
      <dgm:spPr/>
    </dgm:pt>
    <dgm:pt modelId="{4672924E-B655-49B3-B8C4-E1E412A0E634}" type="pres">
      <dgm:prSet presAssocID="{CB6E3C15-3B1A-4AEA-927A-7C5C50903460}" presName="spaceBetweenRectangles" presStyleCnt="0"/>
      <dgm:spPr/>
    </dgm:pt>
    <dgm:pt modelId="{64CFF1B2-454D-45D9-9F1C-4086C90A0116}" type="pres">
      <dgm:prSet presAssocID="{9469AD04-8D9F-4024-8D7A-D183E33D8487}" presName="parentLin" presStyleCnt="0"/>
      <dgm:spPr/>
    </dgm:pt>
    <dgm:pt modelId="{8B9AC9AB-0FA9-49E5-9E8D-D04A597467E9}" type="pres">
      <dgm:prSet presAssocID="{9469AD04-8D9F-4024-8D7A-D183E33D8487}" presName="parentLeftMargin" presStyleLbl="node1" presStyleIdx="4" presStyleCnt="7"/>
      <dgm:spPr/>
    </dgm:pt>
    <dgm:pt modelId="{54D8C850-947D-4B4C-8E94-0CAC60707127}" type="pres">
      <dgm:prSet presAssocID="{9469AD04-8D9F-4024-8D7A-D183E33D848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B07D85B-7698-4696-AD01-DD09775569A3}" type="pres">
      <dgm:prSet presAssocID="{9469AD04-8D9F-4024-8D7A-D183E33D8487}" presName="negativeSpace" presStyleCnt="0"/>
      <dgm:spPr/>
    </dgm:pt>
    <dgm:pt modelId="{1283E6D4-1229-4CF6-A71D-B7B62A5A7CA5}" type="pres">
      <dgm:prSet presAssocID="{9469AD04-8D9F-4024-8D7A-D183E33D8487}" presName="childText" presStyleLbl="conFgAcc1" presStyleIdx="5" presStyleCnt="7">
        <dgm:presLayoutVars>
          <dgm:bulletEnabled val="1"/>
        </dgm:presLayoutVars>
      </dgm:prSet>
      <dgm:spPr/>
    </dgm:pt>
    <dgm:pt modelId="{CFD02ECF-44C2-482F-A475-9906C238B5EE}" type="pres">
      <dgm:prSet presAssocID="{F71915CE-5070-4C01-87AC-AFBB5052C058}" presName="spaceBetweenRectangles" presStyleCnt="0"/>
      <dgm:spPr/>
    </dgm:pt>
    <dgm:pt modelId="{5C1BD956-EBE5-4357-BF28-E3CA1821C073}" type="pres">
      <dgm:prSet presAssocID="{D05BF3A2-5468-49F6-B147-6CD0A96DEE5A}" presName="parentLin" presStyleCnt="0"/>
      <dgm:spPr/>
    </dgm:pt>
    <dgm:pt modelId="{9229B143-E4AA-4F7E-B9C6-BB8B1529249B}" type="pres">
      <dgm:prSet presAssocID="{D05BF3A2-5468-49F6-B147-6CD0A96DEE5A}" presName="parentLeftMargin" presStyleLbl="node1" presStyleIdx="5" presStyleCnt="7"/>
      <dgm:spPr/>
    </dgm:pt>
    <dgm:pt modelId="{E37B4F5C-DA57-4DFF-A8A3-CCFD587E2C49}" type="pres">
      <dgm:prSet presAssocID="{D05BF3A2-5468-49F6-B147-6CD0A96DEE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1AAAA67-782C-4319-8501-F1FE21850EE5}" type="pres">
      <dgm:prSet presAssocID="{D05BF3A2-5468-49F6-B147-6CD0A96DEE5A}" presName="negativeSpace" presStyleCnt="0"/>
      <dgm:spPr/>
    </dgm:pt>
    <dgm:pt modelId="{9455C60D-E2C7-490D-BB6F-173E5964A60A}" type="pres">
      <dgm:prSet presAssocID="{D05BF3A2-5468-49F6-B147-6CD0A96DEE5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0210514-24F4-43E8-8461-CD146856220B}" type="presOf" srcId="{C8073977-AAF2-4975-881A-DF9C230B90BB}" destId="{243AF478-65D1-4B36-9F97-2EA94D13FE12}" srcOrd="1" destOrd="0" presId="urn:microsoft.com/office/officeart/2005/8/layout/list1"/>
    <dgm:cxn modelId="{41498527-25D5-486B-93C5-CB07E8658BDF}" srcId="{BBA34723-1CEE-44E8-9232-D469E07FCCE5}" destId="{203060DE-C86E-46AB-A8F0-8458A834C5E5}" srcOrd="0" destOrd="0" parTransId="{4BCA4851-2F21-4491-A775-C9E1607160C0}" sibTransId="{DB2C7ED1-D4AD-4C7E-93FA-65B4892A5E42}"/>
    <dgm:cxn modelId="{3640963A-D2E3-4F1F-A64B-83A673D2EEFB}" type="presOf" srcId="{99ECA016-24DA-4628-9EE4-576EAAB0F15E}" destId="{BD51F2CB-E2C0-42AC-A28F-9976F5CCF353}" srcOrd="0" destOrd="0" presId="urn:microsoft.com/office/officeart/2005/8/layout/list1"/>
    <dgm:cxn modelId="{74DAFB6F-962C-4648-BD2E-7F79A86FE636}" srcId="{BBA34723-1CEE-44E8-9232-D469E07FCCE5}" destId="{D05BF3A2-5468-49F6-B147-6CD0A96DEE5A}" srcOrd="6" destOrd="0" parTransId="{B73C22B8-0305-4FC2-A987-1D2A685F87F6}" sibTransId="{A72806E3-ADB3-4444-80A8-A6C825612F02}"/>
    <dgm:cxn modelId="{B3E87673-9C4B-4F58-96E0-8CCE55D42A35}" type="presOf" srcId="{D05BF3A2-5468-49F6-B147-6CD0A96DEE5A}" destId="{E37B4F5C-DA57-4DFF-A8A3-CCFD587E2C49}" srcOrd="1" destOrd="0" presId="urn:microsoft.com/office/officeart/2005/8/layout/list1"/>
    <dgm:cxn modelId="{C3363180-E5E5-4B9A-BA67-2F5DE273E892}" srcId="{BBA34723-1CEE-44E8-9232-D469E07FCCE5}" destId="{C8073977-AAF2-4975-881A-DF9C230B90BB}" srcOrd="1" destOrd="0" parTransId="{D3A9292F-DDFD-4BA2-9A5B-E67A017DD73F}" sibTransId="{925A8D9D-DDDE-4248-B3CD-B1CC36D804DC}"/>
    <dgm:cxn modelId="{4DFAEB80-E340-46D4-9F47-A068F934C5B9}" type="presOf" srcId="{99ECA016-24DA-4628-9EE4-576EAAB0F15E}" destId="{9223FC42-3C6F-4766-B7FB-C151BB76B95C}" srcOrd="1" destOrd="0" presId="urn:microsoft.com/office/officeart/2005/8/layout/list1"/>
    <dgm:cxn modelId="{13633C84-F8BF-4788-BECF-EF8886CDFC22}" type="presOf" srcId="{A15DF85C-256C-4C0B-87DD-B267593651E0}" destId="{6D259C8F-2922-4F7A-A800-F7A642E0FE07}" srcOrd="0" destOrd="0" presId="urn:microsoft.com/office/officeart/2005/8/layout/list1"/>
    <dgm:cxn modelId="{A9A83F84-3B52-4FB6-8C9D-698815AD96E1}" type="presOf" srcId="{C8073977-AAF2-4975-881A-DF9C230B90BB}" destId="{8FA7D4BA-D360-4E9E-8784-A23F2EE19ECC}" srcOrd="0" destOrd="0" presId="urn:microsoft.com/office/officeart/2005/8/layout/list1"/>
    <dgm:cxn modelId="{6B385799-68A2-4E24-901F-48321EF375DA}" type="presOf" srcId="{BBA34723-1CEE-44E8-9232-D469E07FCCE5}" destId="{44819DE4-54CA-44A0-912A-CCABE631E6DF}" srcOrd="0" destOrd="0" presId="urn:microsoft.com/office/officeart/2005/8/layout/list1"/>
    <dgm:cxn modelId="{5859879D-96FE-4A74-B760-32F5E0683D00}" type="presOf" srcId="{9469AD04-8D9F-4024-8D7A-D183E33D8487}" destId="{54D8C850-947D-4B4C-8E94-0CAC60707127}" srcOrd="1" destOrd="0" presId="urn:microsoft.com/office/officeart/2005/8/layout/list1"/>
    <dgm:cxn modelId="{796251A4-400B-4121-BE68-EC1FB4A0AF7D}" srcId="{BBA34723-1CEE-44E8-9232-D469E07FCCE5}" destId="{A15DF85C-256C-4C0B-87DD-B267593651E0}" srcOrd="4" destOrd="0" parTransId="{D79DA657-48D2-4D7A-8500-C549B06D7DFC}" sibTransId="{CB6E3C15-3B1A-4AEA-927A-7C5C50903460}"/>
    <dgm:cxn modelId="{2B6FE9AE-CFE3-48C9-9134-A765DB648854}" type="presOf" srcId="{254776AD-7E33-4B96-8BE6-8ABAFE4F61C0}" destId="{B79DEFF5-4C8E-459C-BBF5-5042144ECBF9}" srcOrd="0" destOrd="0" presId="urn:microsoft.com/office/officeart/2005/8/layout/list1"/>
    <dgm:cxn modelId="{4937D8BC-4355-44C2-980E-82137CD6C1E9}" type="presOf" srcId="{254776AD-7E33-4B96-8BE6-8ABAFE4F61C0}" destId="{B9E72165-E2CB-483E-AD95-B3023BAE43AF}" srcOrd="1" destOrd="0" presId="urn:microsoft.com/office/officeart/2005/8/layout/list1"/>
    <dgm:cxn modelId="{A7A931D4-6182-4AE2-91BE-8AF87E09A671}" type="presOf" srcId="{203060DE-C86E-46AB-A8F0-8458A834C5E5}" destId="{3E23B139-A5DC-4620-8612-3C7252957793}" srcOrd="0" destOrd="0" presId="urn:microsoft.com/office/officeart/2005/8/layout/list1"/>
    <dgm:cxn modelId="{C1BE3ED8-647E-4E8A-AB8F-ECB205527BE4}" type="presOf" srcId="{A15DF85C-256C-4C0B-87DD-B267593651E0}" destId="{5DE800A1-B8B9-4D70-A256-4B53D26D4926}" srcOrd="1" destOrd="0" presId="urn:microsoft.com/office/officeart/2005/8/layout/list1"/>
    <dgm:cxn modelId="{6823A6D8-7EC9-4E8F-B8E2-6B04935F2FA8}" srcId="{BBA34723-1CEE-44E8-9232-D469E07FCCE5}" destId="{9469AD04-8D9F-4024-8D7A-D183E33D8487}" srcOrd="5" destOrd="0" parTransId="{7E125F83-B2F4-4BFD-91FC-05E759F6335E}" sibTransId="{F71915CE-5070-4C01-87AC-AFBB5052C058}"/>
    <dgm:cxn modelId="{41D1E8E4-B47B-4781-A34E-494AA892AD83}" type="presOf" srcId="{203060DE-C86E-46AB-A8F0-8458A834C5E5}" destId="{13654088-A700-4993-9E7A-77216623FD8B}" srcOrd="1" destOrd="0" presId="urn:microsoft.com/office/officeart/2005/8/layout/list1"/>
    <dgm:cxn modelId="{38D88EED-C228-4474-988F-D2E226190767}" srcId="{BBA34723-1CEE-44E8-9232-D469E07FCCE5}" destId="{99ECA016-24DA-4628-9EE4-576EAAB0F15E}" srcOrd="3" destOrd="0" parTransId="{378CA0A5-0772-449C-B22A-874F324E5F9E}" sibTransId="{AA6C04BA-98E2-439B-B0D8-8DA45B43F404}"/>
    <dgm:cxn modelId="{C0DCE5ED-D8D1-4E0E-A576-B5AE6B383684}" type="presOf" srcId="{D05BF3A2-5468-49F6-B147-6CD0A96DEE5A}" destId="{9229B143-E4AA-4F7E-B9C6-BB8B1529249B}" srcOrd="0" destOrd="0" presId="urn:microsoft.com/office/officeart/2005/8/layout/list1"/>
    <dgm:cxn modelId="{D4F2DBEF-1A65-4929-971D-886E55E11D18}" srcId="{BBA34723-1CEE-44E8-9232-D469E07FCCE5}" destId="{254776AD-7E33-4B96-8BE6-8ABAFE4F61C0}" srcOrd="2" destOrd="0" parTransId="{C88D4F18-7324-4058-8F30-EAF6A1B34BDE}" sibTransId="{17A15918-2D46-4D30-91EF-58E2D0190007}"/>
    <dgm:cxn modelId="{212CC8F2-F1E8-4757-8198-3BE202B99C7E}" type="presOf" srcId="{9469AD04-8D9F-4024-8D7A-D183E33D8487}" destId="{8B9AC9AB-0FA9-49E5-9E8D-D04A597467E9}" srcOrd="0" destOrd="0" presId="urn:microsoft.com/office/officeart/2005/8/layout/list1"/>
    <dgm:cxn modelId="{B8051E0D-6C03-48EE-AE50-336DDCA32EFF}" type="presParOf" srcId="{44819DE4-54CA-44A0-912A-CCABE631E6DF}" destId="{FE98C627-85EE-4F76-885B-D48CEC368347}" srcOrd="0" destOrd="0" presId="urn:microsoft.com/office/officeart/2005/8/layout/list1"/>
    <dgm:cxn modelId="{D37BC155-AC99-4AC9-8B66-E5B4E1050ACA}" type="presParOf" srcId="{FE98C627-85EE-4F76-885B-D48CEC368347}" destId="{3E23B139-A5DC-4620-8612-3C7252957793}" srcOrd="0" destOrd="0" presId="urn:microsoft.com/office/officeart/2005/8/layout/list1"/>
    <dgm:cxn modelId="{F31814EE-822A-47ED-B854-8DB112B5B2AD}" type="presParOf" srcId="{FE98C627-85EE-4F76-885B-D48CEC368347}" destId="{13654088-A700-4993-9E7A-77216623FD8B}" srcOrd="1" destOrd="0" presId="urn:microsoft.com/office/officeart/2005/8/layout/list1"/>
    <dgm:cxn modelId="{5D08721D-779B-4285-B66F-CB601C51E192}" type="presParOf" srcId="{44819DE4-54CA-44A0-912A-CCABE631E6DF}" destId="{772A468C-4683-433E-BD46-C51A5BFEB8E0}" srcOrd="1" destOrd="0" presId="urn:microsoft.com/office/officeart/2005/8/layout/list1"/>
    <dgm:cxn modelId="{61AC9A21-4B51-4715-ABF4-4D04F51ABF4F}" type="presParOf" srcId="{44819DE4-54CA-44A0-912A-CCABE631E6DF}" destId="{EC3ED58C-5726-4EDB-A0B6-6CBABAD088AB}" srcOrd="2" destOrd="0" presId="urn:microsoft.com/office/officeart/2005/8/layout/list1"/>
    <dgm:cxn modelId="{C6E4FC9D-6A6A-41CE-913E-0D7DF906E5EA}" type="presParOf" srcId="{44819DE4-54CA-44A0-912A-CCABE631E6DF}" destId="{BFF10836-52C1-4159-ABF1-2D30420F3902}" srcOrd="3" destOrd="0" presId="urn:microsoft.com/office/officeart/2005/8/layout/list1"/>
    <dgm:cxn modelId="{C0CD7C6F-87C4-4EA9-94DC-E285A0BB4EBD}" type="presParOf" srcId="{44819DE4-54CA-44A0-912A-CCABE631E6DF}" destId="{CE9005BB-9921-4DAC-8A11-3077E279A018}" srcOrd="4" destOrd="0" presId="urn:microsoft.com/office/officeart/2005/8/layout/list1"/>
    <dgm:cxn modelId="{8B9330BB-3A02-43CC-854C-65D8C6CE508A}" type="presParOf" srcId="{CE9005BB-9921-4DAC-8A11-3077E279A018}" destId="{8FA7D4BA-D360-4E9E-8784-A23F2EE19ECC}" srcOrd="0" destOrd="0" presId="urn:microsoft.com/office/officeart/2005/8/layout/list1"/>
    <dgm:cxn modelId="{9D7EC2B4-C3BC-45AE-BDFB-DDB2F92A7269}" type="presParOf" srcId="{CE9005BB-9921-4DAC-8A11-3077E279A018}" destId="{243AF478-65D1-4B36-9F97-2EA94D13FE12}" srcOrd="1" destOrd="0" presId="urn:microsoft.com/office/officeart/2005/8/layout/list1"/>
    <dgm:cxn modelId="{6D79A9AE-8C07-47FD-8525-B5F5E4F03D57}" type="presParOf" srcId="{44819DE4-54CA-44A0-912A-CCABE631E6DF}" destId="{0A8667C8-63A3-48CB-BA5C-8962A0B3C5DB}" srcOrd="5" destOrd="0" presId="urn:microsoft.com/office/officeart/2005/8/layout/list1"/>
    <dgm:cxn modelId="{02E7C105-B4AE-4CE9-AD64-622AA8175B4F}" type="presParOf" srcId="{44819DE4-54CA-44A0-912A-CCABE631E6DF}" destId="{8E768981-E0CD-462F-B409-3FA84D506399}" srcOrd="6" destOrd="0" presId="urn:microsoft.com/office/officeart/2005/8/layout/list1"/>
    <dgm:cxn modelId="{053104D9-4D9A-4000-ACFC-1C868C2B958B}" type="presParOf" srcId="{44819DE4-54CA-44A0-912A-CCABE631E6DF}" destId="{87C22AB1-1E36-4C89-9EEE-C7C4A6518623}" srcOrd="7" destOrd="0" presId="urn:microsoft.com/office/officeart/2005/8/layout/list1"/>
    <dgm:cxn modelId="{97253BC5-A795-4292-8674-FB74CFD90949}" type="presParOf" srcId="{44819DE4-54CA-44A0-912A-CCABE631E6DF}" destId="{7120B23E-61A6-42ED-99D7-FE87E0E32F4F}" srcOrd="8" destOrd="0" presId="urn:microsoft.com/office/officeart/2005/8/layout/list1"/>
    <dgm:cxn modelId="{42CF1134-F2D5-4D98-A5FE-9388300E3EF8}" type="presParOf" srcId="{7120B23E-61A6-42ED-99D7-FE87E0E32F4F}" destId="{B79DEFF5-4C8E-459C-BBF5-5042144ECBF9}" srcOrd="0" destOrd="0" presId="urn:microsoft.com/office/officeart/2005/8/layout/list1"/>
    <dgm:cxn modelId="{3E885977-BA89-48A6-8F6C-5CD90FAE9041}" type="presParOf" srcId="{7120B23E-61A6-42ED-99D7-FE87E0E32F4F}" destId="{B9E72165-E2CB-483E-AD95-B3023BAE43AF}" srcOrd="1" destOrd="0" presId="urn:microsoft.com/office/officeart/2005/8/layout/list1"/>
    <dgm:cxn modelId="{ECE0BA64-8993-4720-AE17-A9E4940C7C8D}" type="presParOf" srcId="{44819DE4-54CA-44A0-912A-CCABE631E6DF}" destId="{6A03F226-5203-4A6D-826A-17700353DD69}" srcOrd="9" destOrd="0" presId="urn:microsoft.com/office/officeart/2005/8/layout/list1"/>
    <dgm:cxn modelId="{0AE204B5-0247-448E-BF06-41049AEC4CC8}" type="presParOf" srcId="{44819DE4-54CA-44A0-912A-CCABE631E6DF}" destId="{A4B59B14-5112-4250-8055-761E5DC5EEF2}" srcOrd="10" destOrd="0" presId="urn:microsoft.com/office/officeart/2005/8/layout/list1"/>
    <dgm:cxn modelId="{2A5FD682-0C05-4995-8575-A50C4CF2FD20}" type="presParOf" srcId="{44819DE4-54CA-44A0-912A-CCABE631E6DF}" destId="{38D5DA60-BD0D-4D32-878B-37DA49FBEFBC}" srcOrd="11" destOrd="0" presId="urn:microsoft.com/office/officeart/2005/8/layout/list1"/>
    <dgm:cxn modelId="{6F184CB8-A819-4119-BAA0-0A9A81125D7A}" type="presParOf" srcId="{44819DE4-54CA-44A0-912A-CCABE631E6DF}" destId="{04F334BC-DA6B-4A5D-9D41-581220E92FF8}" srcOrd="12" destOrd="0" presId="urn:microsoft.com/office/officeart/2005/8/layout/list1"/>
    <dgm:cxn modelId="{184B72BD-00FB-42BF-B334-5D785FD70658}" type="presParOf" srcId="{04F334BC-DA6B-4A5D-9D41-581220E92FF8}" destId="{BD51F2CB-E2C0-42AC-A28F-9976F5CCF353}" srcOrd="0" destOrd="0" presId="urn:microsoft.com/office/officeart/2005/8/layout/list1"/>
    <dgm:cxn modelId="{BA8CF8CC-A052-47DC-8217-8B49BFB3D8C7}" type="presParOf" srcId="{04F334BC-DA6B-4A5D-9D41-581220E92FF8}" destId="{9223FC42-3C6F-4766-B7FB-C151BB76B95C}" srcOrd="1" destOrd="0" presId="urn:microsoft.com/office/officeart/2005/8/layout/list1"/>
    <dgm:cxn modelId="{77C240BF-E7FE-44D7-B6A2-BE5E42125910}" type="presParOf" srcId="{44819DE4-54CA-44A0-912A-CCABE631E6DF}" destId="{D0D7A60F-7BDA-477B-843C-9292E59A1270}" srcOrd="13" destOrd="0" presId="urn:microsoft.com/office/officeart/2005/8/layout/list1"/>
    <dgm:cxn modelId="{4F7F3D67-7C4D-44CA-858C-4DE3DC0061A8}" type="presParOf" srcId="{44819DE4-54CA-44A0-912A-CCABE631E6DF}" destId="{2022D16C-D2C9-4D23-A4F8-34F93CB3D0F8}" srcOrd="14" destOrd="0" presId="urn:microsoft.com/office/officeart/2005/8/layout/list1"/>
    <dgm:cxn modelId="{57568474-1293-4621-B551-CA22E0936F0F}" type="presParOf" srcId="{44819DE4-54CA-44A0-912A-CCABE631E6DF}" destId="{08861539-3F45-462C-A5B0-FE430C6A5A55}" srcOrd="15" destOrd="0" presId="urn:microsoft.com/office/officeart/2005/8/layout/list1"/>
    <dgm:cxn modelId="{7C9EF614-47C3-4338-86FE-069CA9B0E6C9}" type="presParOf" srcId="{44819DE4-54CA-44A0-912A-CCABE631E6DF}" destId="{F08A5BCA-5408-41D9-A779-5DCD070899C7}" srcOrd="16" destOrd="0" presId="urn:microsoft.com/office/officeart/2005/8/layout/list1"/>
    <dgm:cxn modelId="{17C7D5C2-BD64-4D03-B1D9-643352152036}" type="presParOf" srcId="{F08A5BCA-5408-41D9-A779-5DCD070899C7}" destId="{6D259C8F-2922-4F7A-A800-F7A642E0FE07}" srcOrd="0" destOrd="0" presId="urn:microsoft.com/office/officeart/2005/8/layout/list1"/>
    <dgm:cxn modelId="{D5126873-1902-4736-B968-C1C8986E996D}" type="presParOf" srcId="{F08A5BCA-5408-41D9-A779-5DCD070899C7}" destId="{5DE800A1-B8B9-4D70-A256-4B53D26D4926}" srcOrd="1" destOrd="0" presId="urn:microsoft.com/office/officeart/2005/8/layout/list1"/>
    <dgm:cxn modelId="{2EF91855-0ED1-44C0-A7F6-CBA6595F2136}" type="presParOf" srcId="{44819DE4-54CA-44A0-912A-CCABE631E6DF}" destId="{2A53102B-1AEC-403C-8485-52440B1E4603}" srcOrd="17" destOrd="0" presId="urn:microsoft.com/office/officeart/2005/8/layout/list1"/>
    <dgm:cxn modelId="{680728B5-B7B0-422C-805A-D02BAAE3B6EB}" type="presParOf" srcId="{44819DE4-54CA-44A0-912A-CCABE631E6DF}" destId="{7959AD58-F477-4731-BCCD-994A93B1692E}" srcOrd="18" destOrd="0" presId="urn:microsoft.com/office/officeart/2005/8/layout/list1"/>
    <dgm:cxn modelId="{6ABA22E9-FF46-4A89-84F2-4DF035BAAEAA}" type="presParOf" srcId="{44819DE4-54CA-44A0-912A-CCABE631E6DF}" destId="{4672924E-B655-49B3-B8C4-E1E412A0E634}" srcOrd="19" destOrd="0" presId="urn:microsoft.com/office/officeart/2005/8/layout/list1"/>
    <dgm:cxn modelId="{EAA5F69C-F76C-4F93-9A83-4CE4B64EB299}" type="presParOf" srcId="{44819DE4-54CA-44A0-912A-CCABE631E6DF}" destId="{64CFF1B2-454D-45D9-9F1C-4086C90A0116}" srcOrd="20" destOrd="0" presId="urn:microsoft.com/office/officeart/2005/8/layout/list1"/>
    <dgm:cxn modelId="{5A05DEBF-CF0E-49F2-A085-B19D7C7589A2}" type="presParOf" srcId="{64CFF1B2-454D-45D9-9F1C-4086C90A0116}" destId="{8B9AC9AB-0FA9-49E5-9E8D-D04A597467E9}" srcOrd="0" destOrd="0" presId="urn:microsoft.com/office/officeart/2005/8/layout/list1"/>
    <dgm:cxn modelId="{B433FB15-4D28-4D40-AD3C-A10346730859}" type="presParOf" srcId="{64CFF1B2-454D-45D9-9F1C-4086C90A0116}" destId="{54D8C850-947D-4B4C-8E94-0CAC60707127}" srcOrd="1" destOrd="0" presId="urn:microsoft.com/office/officeart/2005/8/layout/list1"/>
    <dgm:cxn modelId="{68E16DE9-A953-4F35-BD98-0931D2A2A402}" type="presParOf" srcId="{44819DE4-54CA-44A0-912A-CCABE631E6DF}" destId="{DB07D85B-7698-4696-AD01-DD09775569A3}" srcOrd="21" destOrd="0" presId="urn:microsoft.com/office/officeart/2005/8/layout/list1"/>
    <dgm:cxn modelId="{3572CCE3-76C2-4628-8266-406E61A494AF}" type="presParOf" srcId="{44819DE4-54CA-44A0-912A-CCABE631E6DF}" destId="{1283E6D4-1229-4CF6-A71D-B7B62A5A7CA5}" srcOrd="22" destOrd="0" presId="urn:microsoft.com/office/officeart/2005/8/layout/list1"/>
    <dgm:cxn modelId="{6CDDBC96-6CEA-44A4-8206-E3D2F10D8CA2}" type="presParOf" srcId="{44819DE4-54CA-44A0-912A-CCABE631E6DF}" destId="{CFD02ECF-44C2-482F-A475-9906C238B5EE}" srcOrd="23" destOrd="0" presId="urn:microsoft.com/office/officeart/2005/8/layout/list1"/>
    <dgm:cxn modelId="{95C120D7-786A-414C-A63D-64D147AB5200}" type="presParOf" srcId="{44819DE4-54CA-44A0-912A-CCABE631E6DF}" destId="{5C1BD956-EBE5-4357-BF28-E3CA1821C073}" srcOrd="24" destOrd="0" presId="urn:microsoft.com/office/officeart/2005/8/layout/list1"/>
    <dgm:cxn modelId="{2490F7AB-F725-49CA-8C61-E0CF7A40B26E}" type="presParOf" srcId="{5C1BD956-EBE5-4357-BF28-E3CA1821C073}" destId="{9229B143-E4AA-4F7E-B9C6-BB8B1529249B}" srcOrd="0" destOrd="0" presId="urn:microsoft.com/office/officeart/2005/8/layout/list1"/>
    <dgm:cxn modelId="{13E5BC4D-03E8-4AF9-A4B4-ED8E33767B94}" type="presParOf" srcId="{5C1BD956-EBE5-4357-BF28-E3CA1821C073}" destId="{E37B4F5C-DA57-4DFF-A8A3-CCFD587E2C49}" srcOrd="1" destOrd="0" presId="urn:microsoft.com/office/officeart/2005/8/layout/list1"/>
    <dgm:cxn modelId="{640D6479-5CD6-4525-825D-438A9AB9EE87}" type="presParOf" srcId="{44819DE4-54CA-44A0-912A-CCABE631E6DF}" destId="{31AAAA67-782C-4319-8501-F1FE21850EE5}" srcOrd="25" destOrd="0" presId="urn:microsoft.com/office/officeart/2005/8/layout/list1"/>
    <dgm:cxn modelId="{CF3F464A-C820-4D60-9D82-EB2E587C3658}" type="presParOf" srcId="{44819DE4-54CA-44A0-912A-CCABE631E6DF}" destId="{9455C60D-E2C7-490D-BB6F-173E5964A60A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A34723-1CEE-44E8-9232-D469E07FCCE5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03060DE-C86E-46AB-A8F0-8458A834C5E5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Echtzeitdaten und -topografie</a:t>
          </a:r>
        </a:p>
      </dgm:t>
    </dgm:pt>
    <dgm:pt modelId="{4BCA4851-2F21-4491-A775-C9E1607160C0}" type="parTrans" cxnId="{41498527-25D5-486B-93C5-CB07E8658BDF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DB2C7ED1-D4AD-4C7E-93FA-65B4892A5E42}" type="sibTrans" cxnId="{41498527-25D5-486B-93C5-CB07E8658BDF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C12616DD-4AAE-4DE7-87E8-9CAFFDC6C25B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Taktzeiten</a:t>
          </a:r>
        </a:p>
      </dgm:t>
    </dgm:pt>
    <dgm:pt modelId="{6305DA60-39B4-4B62-A10D-01212C306DAB}" type="parTrans" cxnId="{9074CFC5-DF2C-4E2E-BEB5-46BBD3496F80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9098F4AE-CC5B-461F-A24F-6934CCAE0403}" type="sibTrans" cxnId="{9074CFC5-DF2C-4E2E-BEB5-46BBD3496F80}">
      <dgm:prSet/>
      <dgm:spPr/>
      <dgm:t>
        <a:bodyPr/>
        <a:lstStyle/>
        <a:p>
          <a:endParaRPr lang="de-DE" sz="1800">
            <a:latin typeface="Century Gothic" panose="020B0502020202020204" pitchFamily="34" charset="0"/>
          </a:endParaRPr>
        </a:p>
      </dgm:t>
    </dgm:pt>
    <dgm:pt modelId="{4D4F1835-46B7-4123-B9DB-2DC533F3B75D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Aufgabenplanung</a:t>
          </a:r>
        </a:p>
      </dgm:t>
    </dgm:pt>
    <dgm:pt modelId="{5840FAB3-64DD-4D74-B6E5-D2C28F3ADD34}" type="parTrans" cxnId="{3BC901DA-1C46-43F6-A1DE-D02EA8AE495A}">
      <dgm:prSet/>
      <dgm:spPr/>
      <dgm:t>
        <a:bodyPr/>
        <a:lstStyle/>
        <a:p>
          <a:endParaRPr lang="de-DE"/>
        </a:p>
      </dgm:t>
    </dgm:pt>
    <dgm:pt modelId="{BBF594C2-9625-4B92-957D-B6EB83EA3FE5}" type="sibTrans" cxnId="{3BC901DA-1C46-43F6-A1DE-D02EA8AE495A}">
      <dgm:prSet/>
      <dgm:spPr/>
      <dgm:t>
        <a:bodyPr/>
        <a:lstStyle/>
        <a:p>
          <a:endParaRPr lang="de-DE"/>
        </a:p>
      </dgm:t>
    </dgm:pt>
    <dgm:pt modelId="{39BE6E0B-D1C5-4D82-8892-9E593C1E3F4E}">
      <dgm:prSet phldrT="[Text]" custT="1"/>
      <dgm:spPr/>
      <dgm:t>
        <a:bodyPr/>
        <a:lstStyle/>
        <a:p>
          <a:r>
            <a:rPr lang="de-DE" sz="1200" dirty="0" err="1">
              <a:latin typeface="Century Gothic" panose="020B0502020202020204" pitchFamily="34" charset="0"/>
            </a:rPr>
            <a:t>Procurement</a:t>
          </a:r>
          <a:endParaRPr lang="de-DE" sz="1200" dirty="0">
            <a:latin typeface="Century Gothic" panose="020B0502020202020204" pitchFamily="34" charset="0"/>
          </a:endParaRPr>
        </a:p>
      </dgm:t>
    </dgm:pt>
    <dgm:pt modelId="{E037FB41-21D6-4FC3-9328-90D9FACC70F2}" type="parTrans" cxnId="{4C1D3318-0CE7-4446-915F-650EA2F9EA51}">
      <dgm:prSet/>
      <dgm:spPr/>
      <dgm:t>
        <a:bodyPr/>
        <a:lstStyle/>
        <a:p>
          <a:endParaRPr lang="de-DE"/>
        </a:p>
      </dgm:t>
    </dgm:pt>
    <dgm:pt modelId="{BB31E73C-4AD3-4E0D-9658-357318D23775}" type="sibTrans" cxnId="{4C1D3318-0CE7-4446-915F-650EA2F9EA51}">
      <dgm:prSet/>
      <dgm:spPr/>
      <dgm:t>
        <a:bodyPr/>
        <a:lstStyle/>
        <a:p>
          <a:endParaRPr lang="de-DE"/>
        </a:p>
      </dgm:t>
    </dgm:pt>
    <dgm:pt modelId="{87A4B7CC-2578-4C8D-844A-78BEBB469A78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Digitalisierung</a:t>
          </a:r>
        </a:p>
      </dgm:t>
    </dgm:pt>
    <dgm:pt modelId="{DC109BCF-03C7-4813-962C-AA88665DC050}" type="parTrans" cxnId="{4713A106-96BB-4037-81DB-9C2E2CFEAE07}">
      <dgm:prSet/>
      <dgm:spPr/>
      <dgm:t>
        <a:bodyPr/>
        <a:lstStyle/>
        <a:p>
          <a:endParaRPr lang="de-DE"/>
        </a:p>
      </dgm:t>
    </dgm:pt>
    <dgm:pt modelId="{A865D969-EC33-44AD-9B34-0409529EA3D4}" type="sibTrans" cxnId="{4713A106-96BB-4037-81DB-9C2E2CFEAE07}">
      <dgm:prSet/>
      <dgm:spPr/>
      <dgm:t>
        <a:bodyPr/>
        <a:lstStyle/>
        <a:p>
          <a:endParaRPr lang="de-DE"/>
        </a:p>
      </dgm:t>
    </dgm:pt>
    <dgm:pt modelId="{A6675329-5BA7-4A89-8460-5A7776EEEC0C}">
      <dgm:prSet phldrT="[Text]" custT="1"/>
      <dgm:spPr/>
      <dgm:t>
        <a:bodyPr/>
        <a:lstStyle/>
        <a:p>
          <a:r>
            <a:rPr lang="de-DE" sz="1200" dirty="0">
              <a:latin typeface="Century Gothic" panose="020B0502020202020204" pitchFamily="34" charset="0"/>
            </a:rPr>
            <a:t>Wegoptimierung</a:t>
          </a:r>
        </a:p>
      </dgm:t>
    </dgm:pt>
    <dgm:pt modelId="{A999629B-A4D7-4131-AA5E-DC54240A8C77}" type="parTrans" cxnId="{D2233C95-0CD3-40C5-A376-DE68CAF6E959}">
      <dgm:prSet/>
      <dgm:spPr/>
      <dgm:t>
        <a:bodyPr/>
        <a:lstStyle/>
        <a:p>
          <a:endParaRPr lang="de-DE"/>
        </a:p>
      </dgm:t>
    </dgm:pt>
    <dgm:pt modelId="{C9CD83DE-F3F9-4058-9815-2D08A88BAAC3}" type="sibTrans" cxnId="{D2233C95-0CD3-40C5-A376-DE68CAF6E959}">
      <dgm:prSet/>
      <dgm:spPr/>
      <dgm:t>
        <a:bodyPr/>
        <a:lstStyle/>
        <a:p>
          <a:endParaRPr lang="de-DE"/>
        </a:p>
      </dgm:t>
    </dgm:pt>
    <dgm:pt modelId="{E1108B0A-945F-454E-8D02-E9C4F3F3D2EB}">
      <dgm:prSet phldrT="[Text]" custT="1"/>
      <dgm:spPr/>
      <dgm:t>
        <a:bodyPr/>
        <a:lstStyle/>
        <a:p>
          <a:r>
            <a:rPr lang="de-DE" sz="1200" kern="1200" dirty="0">
              <a:solidFill>
                <a:srgbClr val="1B212C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Leerlaufzeiten</a:t>
          </a:r>
        </a:p>
      </dgm:t>
    </dgm:pt>
    <dgm:pt modelId="{3972ACBC-D4B3-49E0-ABB0-810FFCF6419F}" type="parTrans" cxnId="{C6DF3331-65DE-4AC0-8023-7EBD4AE66C6E}">
      <dgm:prSet/>
      <dgm:spPr/>
      <dgm:t>
        <a:bodyPr/>
        <a:lstStyle/>
        <a:p>
          <a:endParaRPr lang="de-DE"/>
        </a:p>
      </dgm:t>
    </dgm:pt>
    <dgm:pt modelId="{195A0A95-0B1A-4AEC-B0B6-563E04B2DCC0}" type="sibTrans" cxnId="{C6DF3331-65DE-4AC0-8023-7EBD4AE66C6E}">
      <dgm:prSet/>
      <dgm:spPr/>
      <dgm:t>
        <a:bodyPr/>
        <a:lstStyle/>
        <a:p>
          <a:endParaRPr lang="de-DE"/>
        </a:p>
      </dgm:t>
    </dgm:pt>
    <dgm:pt modelId="{44819DE4-54CA-44A0-912A-CCABE631E6DF}" type="pres">
      <dgm:prSet presAssocID="{BBA34723-1CEE-44E8-9232-D469E07FCCE5}" presName="linear" presStyleCnt="0">
        <dgm:presLayoutVars>
          <dgm:dir/>
          <dgm:animLvl val="lvl"/>
          <dgm:resizeHandles val="exact"/>
        </dgm:presLayoutVars>
      </dgm:prSet>
      <dgm:spPr/>
    </dgm:pt>
    <dgm:pt modelId="{FE98C627-85EE-4F76-885B-D48CEC368347}" type="pres">
      <dgm:prSet presAssocID="{203060DE-C86E-46AB-A8F0-8458A834C5E5}" presName="parentLin" presStyleCnt="0"/>
      <dgm:spPr/>
    </dgm:pt>
    <dgm:pt modelId="{3E23B139-A5DC-4620-8612-3C7252957793}" type="pres">
      <dgm:prSet presAssocID="{203060DE-C86E-46AB-A8F0-8458A834C5E5}" presName="parentLeftMargin" presStyleLbl="node1" presStyleIdx="0" presStyleCnt="7"/>
      <dgm:spPr/>
    </dgm:pt>
    <dgm:pt modelId="{13654088-A700-4993-9E7A-77216623FD8B}" type="pres">
      <dgm:prSet presAssocID="{203060DE-C86E-46AB-A8F0-8458A834C5E5}" presName="parentText" presStyleLbl="node1" presStyleIdx="0" presStyleCnt="7" custLinFactNeighborX="-2540" custLinFactNeighborY="-3421">
        <dgm:presLayoutVars>
          <dgm:chMax val="0"/>
          <dgm:bulletEnabled val="1"/>
        </dgm:presLayoutVars>
      </dgm:prSet>
      <dgm:spPr/>
    </dgm:pt>
    <dgm:pt modelId="{772A468C-4683-433E-BD46-C51A5BFEB8E0}" type="pres">
      <dgm:prSet presAssocID="{203060DE-C86E-46AB-A8F0-8458A834C5E5}" presName="negativeSpace" presStyleCnt="0"/>
      <dgm:spPr/>
    </dgm:pt>
    <dgm:pt modelId="{EC3ED58C-5726-4EDB-A0B6-6CBABAD088AB}" type="pres">
      <dgm:prSet presAssocID="{203060DE-C86E-46AB-A8F0-8458A834C5E5}" presName="childText" presStyleLbl="conFgAcc1" presStyleIdx="0" presStyleCnt="7">
        <dgm:presLayoutVars>
          <dgm:bulletEnabled val="1"/>
        </dgm:presLayoutVars>
      </dgm:prSet>
      <dgm:spPr/>
    </dgm:pt>
    <dgm:pt modelId="{BFF10836-52C1-4159-ABF1-2D30420F3902}" type="pres">
      <dgm:prSet presAssocID="{DB2C7ED1-D4AD-4C7E-93FA-65B4892A5E42}" presName="spaceBetweenRectangles" presStyleCnt="0"/>
      <dgm:spPr/>
    </dgm:pt>
    <dgm:pt modelId="{3F3300B2-AD8E-4CEB-817B-A0D76AB71FF7}" type="pres">
      <dgm:prSet presAssocID="{C12616DD-4AAE-4DE7-87E8-9CAFFDC6C25B}" presName="parentLin" presStyleCnt="0"/>
      <dgm:spPr/>
    </dgm:pt>
    <dgm:pt modelId="{01180D08-5613-4435-B53D-4A8DA51197A3}" type="pres">
      <dgm:prSet presAssocID="{C12616DD-4AAE-4DE7-87E8-9CAFFDC6C25B}" presName="parentLeftMargin" presStyleLbl="node1" presStyleIdx="0" presStyleCnt="7"/>
      <dgm:spPr/>
    </dgm:pt>
    <dgm:pt modelId="{2679C847-0C73-411B-B952-D0F4482FF292}" type="pres">
      <dgm:prSet presAssocID="{C12616DD-4AAE-4DE7-87E8-9CAFFDC6C25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4E1A476-1D8F-4A07-AEF8-6B1F636CF425}" type="pres">
      <dgm:prSet presAssocID="{C12616DD-4AAE-4DE7-87E8-9CAFFDC6C25B}" presName="negativeSpace" presStyleCnt="0"/>
      <dgm:spPr/>
    </dgm:pt>
    <dgm:pt modelId="{746CF846-ED55-4A4B-A0A7-199F7519F9F0}" type="pres">
      <dgm:prSet presAssocID="{C12616DD-4AAE-4DE7-87E8-9CAFFDC6C25B}" presName="childText" presStyleLbl="conFgAcc1" presStyleIdx="1" presStyleCnt="7">
        <dgm:presLayoutVars>
          <dgm:bulletEnabled val="1"/>
        </dgm:presLayoutVars>
      </dgm:prSet>
      <dgm:spPr/>
    </dgm:pt>
    <dgm:pt modelId="{ED720366-F54F-43E7-A770-3B57A8BD71D5}" type="pres">
      <dgm:prSet presAssocID="{9098F4AE-CC5B-461F-A24F-6934CCAE0403}" presName="spaceBetweenRectangles" presStyleCnt="0"/>
      <dgm:spPr/>
    </dgm:pt>
    <dgm:pt modelId="{632FB231-D44E-4875-A065-21D2785B520A}" type="pres">
      <dgm:prSet presAssocID="{4D4F1835-46B7-4123-B9DB-2DC533F3B75D}" presName="parentLin" presStyleCnt="0"/>
      <dgm:spPr/>
    </dgm:pt>
    <dgm:pt modelId="{B02CD7A9-6F8A-47FA-8A7B-8D00EFD53F21}" type="pres">
      <dgm:prSet presAssocID="{4D4F1835-46B7-4123-B9DB-2DC533F3B75D}" presName="parentLeftMargin" presStyleLbl="node1" presStyleIdx="1" presStyleCnt="7"/>
      <dgm:spPr/>
    </dgm:pt>
    <dgm:pt modelId="{79F17B81-0885-4E14-AB4A-2B064DF76CBF}" type="pres">
      <dgm:prSet presAssocID="{4D4F1835-46B7-4123-B9DB-2DC533F3B75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8746402-CDAF-4F8D-8178-4619DB285E30}" type="pres">
      <dgm:prSet presAssocID="{4D4F1835-46B7-4123-B9DB-2DC533F3B75D}" presName="negativeSpace" presStyleCnt="0"/>
      <dgm:spPr/>
    </dgm:pt>
    <dgm:pt modelId="{2B1018E8-C16F-45D3-8A6B-E960DED13900}" type="pres">
      <dgm:prSet presAssocID="{4D4F1835-46B7-4123-B9DB-2DC533F3B75D}" presName="childText" presStyleLbl="conFgAcc1" presStyleIdx="2" presStyleCnt="7">
        <dgm:presLayoutVars>
          <dgm:bulletEnabled val="1"/>
        </dgm:presLayoutVars>
      </dgm:prSet>
      <dgm:spPr/>
    </dgm:pt>
    <dgm:pt modelId="{40989C5E-EF24-490C-9006-CE4A347BCF8D}" type="pres">
      <dgm:prSet presAssocID="{BBF594C2-9625-4B92-957D-B6EB83EA3FE5}" presName="spaceBetweenRectangles" presStyleCnt="0"/>
      <dgm:spPr/>
    </dgm:pt>
    <dgm:pt modelId="{2072ACD4-58C5-475D-839E-F5EFBEB0C3B1}" type="pres">
      <dgm:prSet presAssocID="{39BE6E0B-D1C5-4D82-8892-9E593C1E3F4E}" presName="parentLin" presStyleCnt="0"/>
      <dgm:spPr/>
    </dgm:pt>
    <dgm:pt modelId="{2E8F7CBD-6865-4059-A140-5849D4D1A8FE}" type="pres">
      <dgm:prSet presAssocID="{39BE6E0B-D1C5-4D82-8892-9E593C1E3F4E}" presName="parentLeftMargin" presStyleLbl="node1" presStyleIdx="2" presStyleCnt="7"/>
      <dgm:spPr/>
    </dgm:pt>
    <dgm:pt modelId="{A9BC60B8-3553-4D16-B353-D3D3458AAD88}" type="pres">
      <dgm:prSet presAssocID="{39BE6E0B-D1C5-4D82-8892-9E593C1E3F4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C0DEF5C-CD14-4DF0-843C-9C43C36D012E}" type="pres">
      <dgm:prSet presAssocID="{39BE6E0B-D1C5-4D82-8892-9E593C1E3F4E}" presName="negativeSpace" presStyleCnt="0"/>
      <dgm:spPr/>
    </dgm:pt>
    <dgm:pt modelId="{D66EAF9E-ECD5-49E9-AA7B-DF4FAB1B02E7}" type="pres">
      <dgm:prSet presAssocID="{39BE6E0B-D1C5-4D82-8892-9E593C1E3F4E}" presName="childText" presStyleLbl="conFgAcc1" presStyleIdx="3" presStyleCnt="7">
        <dgm:presLayoutVars>
          <dgm:bulletEnabled val="1"/>
        </dgm:presLayoutVars>
      </dgm:prSet>
      <dgm:spPr/>
    </dgm:pt>
    <dgm:pt modelId="{6434AE94-DAC6-46C8-A0B5-A3C3E4A8D092}" type="pres">
      <dgm:prSet presAssocID="{BB31E73C-4AD3-4E0D-9658-357318D23775}" presName="spaceBetweenRectangles" presStyleCnt="0"/>
      <dgm:spPr/>
    </dgm:pt>
    <dgm:pt modelId="{2C980DB2-D11C-4E9F-AA04-AE409912115C}" type="pres">
      <dgm:prSet presAssocID="{87A4B7CC-2578-4C8D-844A-78BEBB469A78}" presName="parentLin" presStyleCnt="0"/>
      <dgm:spPr/>
    </dgm:pt>
    <dgm:pt modelId="{0CF5B5B2-E3FD-4257-A890-E75EC0AE34DE}" type="pres">
      <dgm:prSet presAssocID="{87A4B7CC-2578-4C8D-844A-78BEBB469A78}" presName="parentLeftMargin" presStyleLbl="node1" presStyleIdx="3" presStyleCnt="7"/>
      <dgm:spPr/>
    </dgm:pt>
    <dgm:pt modelId="{80C71257-751C-42BC-9884-69D00FB10D40}" type="pres">
      <dgm:prSet presAssocID="{87A4B7CC-2578-4C8D-844A-78BEBB469A7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08383F5-09D0-47A7-B6B8-8C30755EE0A9}" type="pres">
      <dgm:prSet presAssocID="{87A4B7CC-2578-4C8D-844A-78BEBB469A78}" presName="negativeSpace" presStyleCnt="0"/>
      <dgm:spPr/>
    </dgm:pt>
    <dgm:pt modelId="{D19AD559-4719-46A0-9803-F708ED3EB2FA}" type="pres">
      <dgm:prSet presAssocID="{87A4B7CC-2578-4C8D-844A-78BEBB469A78}" presName="childText" presStyleLbl="conFgAcc1" presStyleIdx="4" presStyleCnt="7">
        <dgm:presLayoutVars>
          <dgm:bulletEnabled val="1"/>
        </dgm:presLayoutVars>
      </dgm:prSet>
      <dgm:spPr/>
    </dgm:pt>
    <dgm:pt modelId="{A3B09EC5-8B71-4592-A78D-1A001CB8DE56}" type="pres">
      <dgm:prSet presAssocID="{A865D969-EC33-44AD-9B34-0409529EA3D4}" presName="spaceBetweenRectangles" presStyleCnt="0"/>
      <dgm:spPr/>
    </dgm:pt>
    <dgm:pt modelId="{8FE85D32-74E1-477C-9E38-FA505AF0C72D}" type="pres">
      <dgm:prSet presAssocID="{A6675329-5BA7-4A89-8460-5A7776EEEC0C}" presName="parentLin" presStyleCnt="0"/>
      <dgm:spPr/>
    </dgm:pt>
    <dgm:pt modelId="{A9607417-9C29-4231-8217-5E55B7862295}" type="pres">
      <dgm:prSet presAssocID="{A6675329-5BA7-4A89-8460-5A7776EEEC0C}" presName="parentLeftMargin" presStyleLbl="node1" presStyleIdx="4" presStyleCnt="7"/>
      <dgm:spPr/>
    </dgm:pt>
    <dgm:pt modelId="{F89D4191-10B6-4131-BAD9-5E4E589FBCA0}" type="pres">
      <dgm:prSet presAssocID="{A6675329-5BA7-4A89-8460-5A7776EEEC0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B71991C-6433-4ADD-9AFB-423FBB13C578}" type="pres">
      <dgm:prSet presAssocID="{A6675329-5BA7-4A89-8460-5A7776EEEC0C}" presName="negativeSpace" presStyleCnt="0"/>
      <dgm:spPr/>
    </dgm:pt>
    <dgm:pt modelId="{D7012CE1-D5E8-409C-B091-97A1CABF2CFB}" type="pres">
      <dgm:prSet presAssocID="{A6675329-5BA7-4A89-8460-5A7776EEEC0C}" presName="childText" presStyleLbl="conFgAcc1" presStyleIdx="5" presStyleCnt="7">
        <dgm:presLayoutVars>
          <dgm:bulletEnabled val="1"/>
        </dgm:presLayoutVars>
      </dgm:prSet>
      <dgm:spPr/>
    </dgm:pt>
    <dgm:pt modelId="{166C39FD-50A6-4AE8-9E33-A2EF91B8F5E8}" type="pres">
      <dgm:prSet presAssocID="{C9CD83DE-F3F9-4058-9815-2D08A88BAAC3}" presName="spaceBetweenRectangles" presStyleCnt="0"/>
      <dgm:spPr/>
    </dgm:pt>
    <dgm:pt modelId="{D131C11D-6CBB-4E67-AB70-F60AC5A24049}" type="pres">
      <dgm:prSet presAssocID="{E1108B0A-945F-454E-8D02-E9C4F3F3D2EB}" presName="parentLin" presStyleCnt="0"/>
      <dgm:spPr/>
    </dgm:pt>
    <dgm:pt modelId="{06FD68DC-F6A9-48CE-A940-CCD07A2570E7}" type="pres">
      <dgm:prSet presAssocID="{E1108B0A-945F-454E-8D02-E9C4F3F3D2EB}" presName="parentLeftMargin" presStyleLbl="node1" presStyleIdx="5" presStyleCnt="7"/>
      <dgm:spPr/>
    </dgm:pt>
    <dgm:pt modelId="{9942D831-CCE3-49C5-A75A-EBD14AA87721}" type="pres">
      <dgm:prSet presAssocID="{E1108B0A-945F-454E-8D02-E9C4F3F3D2EB}" presName="parentText" presStyleLbl="node1" presStyleIdx="6" presStyleCnt="7" custLinFactNeighborY="5216">
        <dgm:presLayoutVars>
          <dgm:chMax val="0"/>
          <dgm:bulletEnabled val="1"/>
        </dgm:presLayoutVars>
      </dgm:prSet>
      <dgm:spPr/>
    </dgm:pt>
    <dgm:pt modelId="{B136A8E6-FD00-44A7-B10A-0DE1DBFBCE75}" type="pres">
      <dgm:prSet presAssocID="{E1108B0A-945F-454E-8D02-E9C4F3F3D2EB}" presName="negativeSpace" presStyleCnt="0"/>
      <dgm:spPr/>
    </dgm:pt>
    <dgm:pt modelId="{2B3079E9-D21C-489A-862C-1CA3239A705D}" type="pres">
      <dgm:prSet presAssocID="{E1108B0A-945F-454E-8D02-E9C4F3F3D2E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713A106-96BB-4037-81DB-9C2E2CFEAE07}" srcId="{BBA34723-1CEE-44E8-9232-D469E07FCCE5}" destId="{87A4B7CC-2578-4C8D-844A-78BEBB469A78}" srcOrd="4" destOrd="0" parTransId="{DC109BCF-03C7-4813-962C-AA88665DC050}" sibTransId="{A865D969-EC33-44AD-9B34-0409529EA3D4}"/>
    <dgm:cxn modelId="{E0C1A215-746F-46F5-B411-3E3FEF7DDA9C}" type="presOf" srcId="{E1108B0A-945F-454E-8D02-E9C4F3F3D2EB}" destId="{06FD68DC-F6A9-48CE-A940-CCD07A2570E7}" srcOrd="0" destOrd="0" presId="urn:microsoft.com/office/officeart/2005/8/layout/list1"/>
    <dgm:cxn modelId="{4C1D3318-0CE7-4446-915F-650EA2F9EA51}" srcId="{BBA34723-1CEE-44E8-9232-D469E07FCCE5}" destId="{39BE6E0B-D1C5-4D82-8892-9E593C1E3F4E}" srcOrd="3" destOrd="0" parTransId="{E037FB41-21D6-4FC3-9328-90D9FACC70F2}" sibTransId="{BB31E73C-4AD3-4E0D-9658-357318D23775}"/>
    <dgm:cxn modelId="{62116122-AE5A-4092-A2A8-1E3BEC59E436}" type="presOf" srcId="{39BE6E0B-D1C5-4D82-8892-9E593C1E3F4E}" destId="{A9BC60B8-3553-4D16-B353-D3D3458AAD88}" srcOrd="1" destOrd="0" presId="urn:microsoft.com/office/officeart/2005/8/layout/list1"/>
    <dgm:cxn modelId="{41498527-25D5-486B-93C5-CB07E8658BDF}" srcId="{BBA34723-1CEE-44E8-9232-D469E07FCCE5}" destId="{203060DE-C86E-46AB-A8F0-8458A834C5E5}" srcOrd="0" destOrd="0" parTransId="{4BCA4851-2F21-4491-A775-C9E1607160C0}" sibTransId="{DB2C7ED1-D4AD-4C7E-93FA-65B4892A5E42}"/>
    <dgm:cxn modelId="{C6DF3331-65DE-4AC0-8023-7EBD4AE66C6E}" srcId="{BBA34723-1CEE-44E8-9232-D469E07FCCE5}" destId="{E1108B0A-945F-454E-8D02-E9C4F3F3D2EB}" srcOrd="6" destOrd="0" parTransId="{3972ACBC-D4B3-49E0-ABB0-810FFCF6419F}" sibTransId="{195A0A95-0B1A-4AEC-B0B6-563E04B2DCC0}"/>
    <dgm:cxn modelId="{F537C53D-BAAF-4B5A-A3E7-9F2C74AF5E35}" type="presOf" srcId="{4D4F1835-46B7-4123-B9DB-2DC533F3B75D}" destId="{B02CD7A9-6F8A-47FA-8A7B-8D00EFD53F21}" srcOrd="0" destOrd="0" presId="urn:microsoft.com/office/officeart/2005/8/layout/list1"/>
    <dgm:cxn modelId="{C020EC40-473D-410A-B6C5-E104616F7C81}" type="presOf" srcId="{87A4B7CC-2578-4C8D-844A-78BEBB469A78}" destId="{0CF5B5B2-E3FD-4257-A890-E75EC0AE34DE}" srcOrd="0" destOrd="0" presId="urn:microsoft.com/office/officeart/2005/8/layout/list1"/>
    <dgm:cxn modelId="{2363514A-91D1-42CA-BC71-FC8A7ADF2022}" type="presOf" srcId="{4D4F1835-46B7-4123-B9DB-2DC533F3B75D}" destId="{79F17B81-0885-4E14-AB4A-2B064DF76CBF}" srcOrd="1" destOrd="0" presId="urn:microsoft.com/office/officeart/2005/8/layout/list1"/>
    <dgm:cxn modelId="{B5EA874F-6B6B-47CF-9079-14953A06D2B6}" type="presOf" srcId="{A6675329-5BA7-4A89-8460-5A7776EEEC0C}" destId="{F89D4191-10B6-4131-BAD9-5E4E589FBCA0}" srcOrd="1" destOrd="0" presId="urn:microsoft.com/office/officeart/2005/8/layout/list1"/>
    <dgm:cxn modelId="{A1E3DF7D-670A-4929-8112-49AF6524BD55}" type="presOf" srcId="{C12616DD-4AAE-4DE7-87E8-9CAFFDC6C25B}" destId="{2679C847-0C73-411B-B952-D0F4482FF292}" srcOrd="1" destOrd="0" presId="urn:microsoft.com/office/officeart/2005/8/layout/list1"/>
    <dgm:cxn modelId="{47D07088-0166-418A-8282-F8254602B058}" type="presOf" srcId="{87A4B7CC-2578-4C8D-844A-78BEBB469A78}" destId="{80C71257-751C-42BC-9884-69D00FB10D40}" srcOrd="1" destOrd="0" presId="urn:microsoft.com/office/officeart/2005/8/layout/list1"/>
    <dgm:cxn modelId="{36054691-8382-4E48-9E3C-BD6B1DBF238C}" type="presOf" srcId="{C12616DD-4AAE-4DE7-87E8-9CAFFDC6C25B}" destId="{01180D08-5613-4435-B53D-4A8DA51197A3}" srcOrd="0" destOrd="0" presId="urn:microsoft.com/office/officeart/2005/8/layout/list1"/>
    <dgm:cxn modelId="{D2233C95-0CD3-40C5-A376-DE68CAF6E959}" srcId="{BBA34723-1CEE-44E8-9232-D469E07FCCE5}" destId="{A6675329-5BA7-4A89-8460-5A7776EEEC0C}" srcOrd="5" destOrd="0" parTransId="{A999629B-A4D7-4131-AA5E-DC54240A8C77}" sibTransId="{C9CD83DE-F3F9-4058-9815-2D08A88BAAC3}"/>
    <dgm:cxn modelId="{6B385799-68A2-4E24-901F-48321EF375DA}" type="presOf" srcId="{BBA34723-1CEE-44E8-9232-D469E07FCCE5}" destId="{44819DE4-54CA-44A0-912A-CCABE631E6DF}" srcOrd="0" destOrd="0" presId="urn:microsoft.com/office/officeart/2005/8/layout/list1"/>
    <dgm:cxn modelId="{0A2FD19C-4E9B-44F5-98BB-9179672CADF3}" type="presOf" srcId="{E1108B0A-945F-454E-8D02-E9C4F3F3D2EB}" destId="{9942D831-CCE3-49C5-A75A-EBD14AA87721}" srcOrd="1" destOrd="0" presId="urn:microsoft.com/office/officeart/2005/8/layout/list1"/>
    <dgm:cxn modelId="{249F90AD-DBD3-4F1C-BFD4-EF91A51CC10E}" type="presOf" srcId="{A6675329-5BA7-4A89-8460-5A7776EEEC0C}" destId="{A9607417-9C29-4231-8217-5E55B7862295}" srcOrd="0" destOrd="0" presId="urn:microsoft.com/office/officeart/2005/8/layout/list1"/>
    <dgm:cxn modelId="{9074CFC5-DF2C-4E2E-BEB5-46BBD3496F80}" srcId="{BBA34723-1CEE-44E8-9232-D469E07FCCE5}" destId="{C12616DD-4AAE-4DE7-87E8-9CAFFDC6C25B}" srcOrd="1" destOrd="0" parTransId="{6305DA60-39B4-4B62-A10D-01212C306DAB}" sibTransId="{9098F4AE-CC5B-461F-A24F-6934CCAE0403}"/>
    <dgm:cxn modelId="{A7A931D4-6182-4AE2-91BE-8AF87E09A671}" type="presOf" srcId="{203060DE-C86E-46AB-A8F0-8458A834C5E5}" destId="{3E23B139-A5DC-4620-8612-3C7252957793}" srcOrd="0" destOrd="0" presId="urn:microsoft.com/office/officeart/2005/8/layout/list1"/>
    <dgm:cxn modelId="{3BC901DA-1C46-43F6-A1DE-D02EA8AE495A}" srcId="{BBA34723-1CEE-44E8-9232-D469E07FCCE5}" destId="{4D4F1835-46B7-4123-B9DB-2DC533F3B75D}" srcOrd="2" destOrd="0" parTransId="{5840FAB3-64DD-4D74-B6E5-D2C28F3ADD34}" sibTransId="{BBF594C2-9625-4B92-957D-B6EB83EA3FE5}"/>
    <dgm:cxn modelId="{41D1E8E4-B47B-4781-A34E-494AA892AD83}" type="presOf" srcId="{203060DE-C86E-46AB-A8F0-8458A834C5E5}" destId="{13654088-A700-4993-9E7A-77216623FD8B}" srcOrd="1" destOrd="0" presId="urn:microsoft.com/office/officeart/2005/8/layout/list1"/>
    <dgm:cxn modelId="{B70D0DF1-DB0D-428F-A72B-6686ECBDD886}" type="presOf" srcId="{39BE6E0B-D1C5-4D82-8892-9E593C1E3F4E}" destId="{2E8F7CBD-6865-4059-A140-5849D4D1A8FE}" srcOrd="0" destOrd="0" presId="urn:microsoft.com/office/officeart/2005/8/layout/list1"/>
    <dgm:cxn modelId="{B8051E0D-6C03-48EE-AE50-336DDCA32EFF}" type="presParOf" srcId="{44819DE4-54CA-44A0-912A-CCABE631E6DF}" destId="{FE98C627-85EE-4F76-885B-D48CEC368347}" srcOrd="0" destOrd="0" presId="urn:microsoft.com/office/officeart/2005/8/layout/list1"/>
    <dgm:cxn modelId="{D37BC155-AC99-4AC9-8B66-E5B4E1050ACA}" type="presParOf" srcId="{FE98C627-85EE-4F76-885B-D48CEC368347}" destId="{3E23B139-A5DC-4620-8612-3C7252957793}" srcOrd="0" destOrd="0" presId="urn:microsoft.com/office/officeart/2005/8/layout/list1"/>
    <dgm:cxn modelId="{F31814EE-822A-47ED-B854-8DB112B5B2AD}" type="presParOf" srcId="{FE98C627-85EE-4F76-885B-D48CEC368347}" destId="{13654088-A700-4993-9E7A-77216623FD8B}" srcOrd="1" destOrd="0" presId="urn:microsoft.com/office/officeart/2005/8/layout/list1"/>
    <dgm:cxn modelId="{5D08721D-779B-4285-B66F-CB601C51E192}" type="presParOf" srcId="{44819DE4-54CA-44A0-912A-CCABE631E6DF}" destId="{772A468C-4683-433E-BD46-C51A5BFEB8E0}" srcOrd="1" destOrd="0" presId="urn:microsoft.com/office/officeart/2005/8/layout/list1"/>
    <dgm:cxn modelId="{61AC9A21-4B51-4715-ABF4-4D04F51ABF4F}" type="presParOf" srcId="{44819DE4-54CA-44A0-912A-CCABE631E6DF}" destId="{EC3ED58C-5726-4EDB-A0B6-6CBABAD088AB}" srcOrd="2" destOrd="0" presId="urn:microsoft.com/office/officeart/2005/8/layout/list1"/>
    <dgm:cxn modelId="{C6E4FC9D-6A6A-41CE-913E-0D7DF906E5EA}" type="presParOf" srcId="{44819DE4-54CA-44A0-912A-CCABE631E6DF}" destId="{BFF10836-52C1-4159-ABF1-2D30420F3902}" srcOrd="3" destOrd="0" presId="urn:microsoft.com/office/officeart/2005/8/layout/list1"/>
    <dgm:cxn modelId="{2061B578-9B78-4613-872F-533F9F8232DD}" type="presParOf" srcId="{44819DE4-54CA-44A0-912A-CCABE631E6DF}" destId="{3F3300B2-AD8E-4CEB-817B-A0D76AB71FF7}" srcOrd="4" destOrd="0" presId="urn:microsoft.com/office/officeart/2005/8/layout/list1"/>
    <dgm:cxn modelId="{02DC9658-A69E-4E78-8D7B-AED3C18E5BD1}" type="presParOf" srcId="{3F3300B2-AD8E-4CEB-817B-A0D76AB71FF7}" destId="{01180D08-5613-4435-B53D-4A8DA51197A3}" srcOrd="0" destOrd="0" presId="urn:microsoft.com/office/officeart/2005/8/layout/list1"/>
    <dgm:cxn modelId="{6065EE74-E01F-478A-A754-C362C85ADB32}" type="presParOf" srcId="{3F3300B2-AD8E-4CEB-817B-A0D76AB71FF7}" destId="{2679C847-0C73-411B-B952-D0F4482FF292}" srcOrd="1" destOrd="0" presId="urn:microsoft.com/office/officeart/2005/8/layout/list1"/>
    <dgm:cxn modelId="{C70D4451-E1E7-457F-9AC2-D11C2044766D}" type="presParOf" srcId="{44819DE4-54CA-44A0-912A-CCABE631E6DF}" destId="{C4E1A476-1D8F-4A07-AEF8-6B1F636CF425}" srcOrd="5" destOrd="0" presId="urn:microsoft.com/office/officeart/2005/8/layout/list1"/>
    <dgm:cxn modelId="{B6E2E430-5137-421E-8B8B-49BD4793E3D4}" type="presParOf" srcId="{44819DE4-54CA-44A0-912A-CCABE631E6DF}" destId="{746CF846-ED55-4A4B-A0A7-199F7519F9F0}" srcOrd="6" destOrd="0" presId="urn:microsoft.com/office/officeart/2005/8/layout/list1"/>
    <dgm:cxn modelId="{F2A3915A-D1DC-4B74-B367-58A4D9E4D907}" type="presParOf" srcId="{44819DE4-54CA-44A0-912A-CCABE631E6DF}" destId="{ED720366-F54F-43E7-A770-3B57A8BD71D5}" srcOrd="7" destOrd="0" presId="urn:microsoft.com/office/officeart/2005/8/layout/list1"/>
    <dgm:cxn modelId="{A3C69FEF-9099-4095-8360-16883C573C30}" type="presParOf" srcId="{44819DE4-54CA-44A0-912A-CCABE631E6DF}" destId="{632FB231-D44E-4875-A065-21D2785B520A}" srcOrd="8" destOrd="0" presId="urn:microsoft.com/office/officeart/2005/8/layout/list1"/>
    <dgm:cxn modelId="{17785A44-2A95-4FCF-AC23-7DC4C800476A}" type="presParOf" srcId="{632FB231-D44E-4875-A065-21D2785B520A}" destId="{B02CD7A9-6F8A-47FA-8A7B-8D00EFD53F21}" srcOrd="0" destOrd="0" presId="urn:microsoft.com/office/officeart/2005/8/layout/list1"/>
    <dgm:cxn modelId="{1A816276-3B09-41AA-9027-F72578D17A52}" type="presParOf" srcId="{632FB231-D44E-4875-A065-21D2785B520A}" destId="{79F17B81-0885-4E14-AB4A-2B064DF76CBF}" srcOrd="1" destOrd="0" presId="urn:microsoft.com/office/officeart/2005/8/layout/list1"/>
    <dgm:cxn modelId="{6CABD2CB-2836-421F-B6FF-33BF4562B6C5}" type="presParOf" srcId="{44819DE4-54CA-44A0-912A-CCABE631E6DF}" destId="{48746402-CDAF-4F8D-8178-4619DB285E30}" srcOrd="9" destOrd="0" presId="urn:microsoft.com/office/officeart/2005/8/layout/list1"/>
    <dgm:cxn modelId="{8F5282D5-E587-4B74-8ED4-F1FB26B5A3EC}" type="presParOf" srcId="{44819DE4-54CA-44A0-912A-CCABE631E6DF}" destId="{2B1018E8-C16F-45D3-8A6B-E960DED13900}" srcOrd="10" destOrd="0" presId="urn:microsoft.com/office/officeart/2005/8/layout/list1"/>
    <dgm:cxn modelId="{669F8C33-95D0-44AB-B068-F8DE3233DF82}" type="presParOf" srcId="{44819DE4-54CA-44A0-912A-CCABE631E6DF}" destId="{40989C5E-EF24-490C-9006-CE4A347BCF8D}" srcOrd="11" destOrd="0" presId="urn:microsoft.com/office/officeart/2005/8/layout/list1"/>
    <dgm:cxn modelId="{D333E3A3-6FAB-4D32-940D-0B95ED488471}" type="presParOf" srcId="{44819DE4-54CA-44A0-912A-CCABE631E6DF}" destId="{2072ACD4-58C5-475D-839E-F5EFBEB0C3B1}" srcOrd="12" destOrd="0" presId="urn:microsoft.com/office/officeart/2005/8/layout/list1"/>
    <dgm:cxn modelId="{10860381-41EE-4A37-85BA-F37AB7C8C67F}" type="presParOf" srcId="{2072ACD4-58C5-475D-839E-F5EFBEB0C3B1}" destId="{2E8F7CBD-6865-4059-A140-5849D4D1A8FE}" srcOrd="0" destOrd="0" presId="urn:microsoft.com/office/officeart/2005/8/layout/list1"/>
    <dgm:cxn modelId="{CEAA9E47-0991-49DD-8F0C-172BA55558C4}" type="presParOf" srcId="{2072ACD4-58C5-475D-839E-F5EFBEB0C3B1}" destId="{A9BC60B8-3553-4D16-B353-D3D3458AAD88}" srcOrd="1" destOrd="0" presId="urn:microsoft.com/office/officeart/2005/8/layout/list1"/>
    <dgm:cxn modelId="{41DBCD05-E961-443E-B299-2B2D210B0A7B}" type="presParOf" srcId="{44819DE4-54CA-44A0-912A-CCABE631E6DF}" destId="{DC0DEF5C-CD14-4DF0-843C-9C43C36D012E}" srcOrd="13" destOrd="0" presId="urn:microsoft.com/office/officeart/2005/8/layout/list1"/>
    <dgm:cxn modelId="{EFB30E25-0613-4753-97AC-2DB6139E41E2}" type="presParOf" srcId="{44819DE4-54CA-44A0-912A-CCABE631E6DF}" destId="{D66EAF9E-ECD5-49E9-AA7B-DF4FAB1B02E7}" srcOrd="14" destOrd="0" presId="urn:microsoft.com/office/officeart/2005/8/layout/list1"/>
    <dgm:cxn modelId="{B83EDB2B-7464-4B91-8021-47E4B84A1FE8}" type="presParOf" srcId="{44819DE4-54CA-44A0-912A-CCABE631E6DF}" destId="{6434AE94-DAC6-46C8-A0B5-A3C3E4A8D092}" srcOrd="15" destOrd="0" presId="urn:microsoft.com/office/officeart/2005/8/layout/list1"/>
    <dgm:cxn modelId="{275D6FAC-4DA2-4874-A690-16C60F4FB5FE}" type="presParOf" srcId="{44819DE4-54CA-44A0-912A-CCABE631E6DF}" destId="{2C980DB2-D11C-4E9F-AA04-AE409912115C}" srcOrd="16" destOrd="0" presId="urn:microsoft.com/office/officeart/2005/8/layout/list1"/>
    <dgm:cxn modelId="{910B4E72-6344-4BCD-B6E7-4B238286936C}" type="presParOf" srcId="{2C980DB2-D11C-4E9F-AA04-AE409912115C}" destId="{0CF5B5B2-E3FD-4257-A890-E75EC0AE34DE}" srcOrd="0" destOrd="0" presId="urn:microsoft.com/office/officeart/2005/8/layout/list1"/>
    <dgm:cxn modelId="{CB49768F-BFE2-4B8B-A2B9-88C48ADC6855}" type="presParOf" srcId="{2C980DB2-D11C-4E9F-AA04-AE409912115C}" destId="{80C71257-751C-42BC-9884-69D00FB10D40}" srcOrd="1" destOrd="0" presId="urn:microsoft.com/office/officeart/2005/8/layout/list1"/>
    <dgm:cxn modelId="{2E283CD9-F773-4F87-A1F2-8B7AF93EBBFA}" type="presParOf" srcId="{44819DE4-54CA-44A0-912A-CCABE631E6DF}" destId="{608383F5-09D0-47A7-B6B8-8C30755EE0A9}" srcOrd="17" destOrd="0" presId="urn:microsoft.com/office/officeart/2005/8/layout/list1"/>
    <dgm:cxn modelId="{83E35E7E-DFC2-4654-9809-011D0F7F7951}" type="presParOf" srcId="{44819DE4-54CA-44A0-912A-CCABE631E6DF}" destId="{D19AD559-4719-46A0-9803-F708ED3EB2FA}" srcOrd="18" destOrd="0" presId="urn:microsoft.com/office/officeart/2005/8/layout/list1"/>
    <dgm:cxn modelId="{C95C27EE-6734-4344-9EF4-D64C57339427}" type="presParOf" srcId="{44819DE4-54CA-44A0-912A-CCABE631E6DF}" destId="{A3B09EC5-8B71-4592-A78D-1A001CB8DE56}" srcOrd="19" destOrd="0" presId="urn:microsoft.com/office/officeart/2005/8/layout/list1"/>
    <dgm:cxn modelId="{884C8E24-BA27-45D4-A4D6-8BA4DF36E8B2}" type="presParOf" srcId="{44819DE4-54CA-44A0-912A-CCABE631E6DF}" destId="{8FE85D32-74E1-477C-9E38-FA505AF0C72D}" srcOrd="20" destOrd="0" presId="urn:microsoft.com/office/officeart/2005/8/layout/list1"/>
    <dgm:cxn modelId="{1034F00F-7A77-48F3-810A-446F1A8A9138}" type="presParOf" srcId="{8FE85D32-74E1-477C-9E38-FA505AF0C72D}" destId="{A9607417-9C29-4231-8217-5E55B7862295}" srcOrd="0" destOrd="0" presId="urn:microsoft.com/office/officeart/2005/8/layout/list1"/>
    <dgm:cxn modelId="{8D8B0A3A-A1E7-4796-83D3-3E9E394FE8E2}" type="presParOf" srcId="{8FE85D32-74E1-477C-9E38-FA505AF0C72D}" destId="{F89D4191-10B6-4131-BAD9-5E4E589FBCA0}" srcOrd="1" destOrd="0" presId="urn:microsoft.com/office/officeart/2005/8/layout/list1"/>
    <dgm:cxn modelId="{3206161F-7826-4CB1-89FA-0D0ED0983B80}" type="presParOf" srcId="{44819DE4-54CA-44A0-912A-CCABE631E6DF}" destId="{BB71991C-6433-4ADD-9AFB-423FBB13C578}" srcOrd="21" destOrd="0" presId="urn:microsoft.com/office/officeart/2005/8/layout/list1"/>
    <dgm:cxn modelId="{564C9219-AE18-4F27-8FE8-9763F01F2034}" type="presParOf" srcId="{44819DE4-54CA-44A0-912A-CCABE631E6DF}" destId="{D7012CE1-D5E8-409C-B091-97A1CABF2CFB}" srcOrd="22" destOrd="0" presId="urn:microsoft.com/office/officeart/2005/8/layout/list1"/>
    <dgm:cxn modelId="{3CA621A6-5F35-4A17-80FD-DE63B6305AF6}" type="presParOf" srcId="{44819DE4-54CA-44A0-912A-CCABE631E6DF}" destId="{166C39FD-50A6-4AE8-9E33-A2EF91B8F5E8}" srcOrd="23" destOrd="0" presId="urn:microsoft.com/office/officeart/2005/8/layout/list1"/>
    <dgm:cxn modelId="{839B197B-C3FA-4F34-BF48-E348AA8DBC19}" type="presParOf" srcId="{44819DE4-54CA-44A0-912A-CCABE631E6DF}" destId="{D131C11D-6CBB-4E67-AB70-F60AC5A24049}" srcOrd="24" destOrd="0" presId="urn:microsoft.com/office/officeart/2005/8/layout/list1"/>
    <dgm:cxn modelId="{78667E3D-3260-4EA7-B44E-312F1321627D}" type="presParOf" srcId="{D131C11D-6CBB-4E67-AB70-F60AC5A24049}" destId="{06FD68DC-F6A9-48CE-A940-CCD07A2570E7}" srcOrd="0" destOrd="0" presId="urn:microsoft.com/office/officeart/2005/8/layout/list1"/>
    <dgm:cxn modelId="{A9A525F9-14E4-435D-B832-D4EB43A30F33}" type="presParOf" srcId="{D131C11D-6CBB-4E67-AB70-F60AC5A24049}" destId="{9942D831-CCE3-49C5-A75A-EBD14AA87721}" srcOrd="1" destOrd="0" presId="urn:microsoft.com/office/officeart/2005/8/layout/list1"/>
    <dgm:cxn modelId="{6CD23F9E-66C9-4810-BF41-3F4B6B0F4416}" type="presParOf" srcId="{44819DE4-54CA-44A0-912A-CCABE631E6DF}" destId="{B136A8E6-FD00-44A7-B10A-0DE1DBFBCE75}" srcOrd="25" destOrd="0" presId="urn:microsoft.com/office/officeart/2005/8/layout/list1"/>
    <dgm:cxn modelId="{3949E85A-3222-4182-92B0-5FF151BB6FE6}" type="presParOf" srcId="{44819DE4-54CA-44A0-912A-CCABE631E6DF}" destId="{2B3079E9-D21C-489A-862C-1CA3239A705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1623D-479D-45B3-8D58-CEF9A50454DE}">
      <dsp:nvSpPr>
        <dsp:cNvPr id="0" name=""/>
        <dsp:cNvSpPr/>
      </dsp:nvSpPr>
      <dsp:spPr>
        <a:xfrm>
          <a:off x="-4113846" y="-631360"/>
          <a:ext cx="4902029" cy="4902029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F62FE-0C1B-4605-B4DE-8330D4E4DB19}">
      <dsp:nvSpPr>
        <dsp:cNvPr id="0" name=""/>
        <dsp:cNvSpPr/>
      </dsp:nvSpPr>
      <dsp:spPr>
        <a:xfrm>
          <a:off x="294707" y="191645"/>
          <a:ext cx="4665542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Steinbruch </a:t>
          </a:r>
          <a:r>
            <a:rPr lang="de-DE" sz="2000" kern="1200" dirty="0" err="1">
              <a:latin typeface="Century Gothic" panose="020B0502020202020204" pitchFamily="34" charset="0"/>
            </a:rPr>
            <a:t>Albersweiler</a:t>
          </a:r>
          <a:endParaRPr lang="de-DE" sz="2000" kern="1200" dirty="0">
            <a:latin typeface="Century Gothic" panose="020B0502020202020204" pitchFamily="34" charset="0"/>
          </a:endParaRPr>
        </a:p>
      </dsp:txBody>
      <dsp:txXfrm>
        <a:off x="294707" y="191645"/>
        <a:ext cx="4665542" cy="383146"/>
      </dsp:txXfrm>
    </dsp:sp>
    <dsp:sp modelId="{AD17D82A-373B-4566-ACA4-DF8140EAF72D}">
      <dsp:nvSpPr>
        <dsp:cNvPr id="0" name=""/>
        <dsp:cNvSpPr/>
      </dsp:nvSpPr>
      <dsp:spPr>
        <a:xfrm>
          <a:off x="55241" y="143752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ED8BF-3511-4679-B25A-535E83759D6D}">
      <dsp:nvSpPr>
        <dsp:cNvPr id="0" name=""/>
        <dsp:cNvSpPr/>
      </dsp:nvSpPr>
      <dsp:spPr>
        <a:xfrm>
          <a:off x="609871" y="766292"/>
          <a:ext cx="4350378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Digitalisierung von Steinbrüchen</a:t>
          </a:r>
        </a:p>
      </dsp:txBody>
      <dsp:txXfrm>
        <a:off x="609871" y="766292"/>
        <a:ext cx="4350378" cy="383146"/>
      </dsp:txXfrm>
    </dsp:sp>
    <dsp:sp modelId="{D661A672-62DE-44A4-9168-4FEDC2633AAA}">
      <dsp:nvSpPr>
        <dsp:cNvPr id="0" name=""/>
        <dsp:cNvSpPr/>
      </dsp:nvSpPr>
      <dsp:spPr>
        <a:xfrm>
          <a:off x="370405" y="718399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C819B-ADCB-4997-812D-D1233791207B}">
      <dsp:nvSpPr>
        <dsp:cNvPr id="0" name=""/>
        <dsp:cNvSpPr/>
      </dsp:nvSpPr>
      <dsp:spPr>
        <a:xfrm>
          <a:off x="753988" y="1340939"/>
          <a:ext cx="4206261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Probleme und Anforderungen</a:t>
          </a:r>
        </a:p>
      </dsp:txBody>
      <dsp:txXfrm>
        <a:off x="753988" y="1340939"/>
        <a:ext cx="4206261" cy="383146"/>
      </dsp:txXfrm>
    </dsp:sp>
    <dsp:sp modelId="{05EA0909-CACD-4E2A-83F9-A97FC9484EED}">
      <dsp:nvSpPr>
        <dsp:cNvPr id="0" name=""/>
        <dsp:cNvSpPr/>
      </dsp:nvSpPr>
      <dsp:spPr>
        <a:xfrm>
          <a:off x="514521" y="1293046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F57DF-F623-4B63-9903-2B78E6650D68}">
      <dsp:nvSpPr>
        <dsp:cNvPr id="0" name=""/>
        <dsp:cNvSpPr/>
      </dsp:nvSpPr>
      <dsp:spPr>
        <a:xfrm>
          <a:off x="753988" y="1915222"/>
          <a:ext cx="4206261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Vorteile</a:t>
          </a:r>
        </a:p>
      </dsp:txBody>
      <dsp:txXfrm>
        <a:off x="753988" y="1915222"/>
        <a:ext cx="4206261" cy="383146"/>
      </dsp:txXfrm>
    </dsp:sp>
    <dsp:sp modelId="{01EFE3AC-5554-4869-8054-03511A2D0FA3}">
      <dsp:nvSpPr>
        <dsp:cNvPr id="0" name=""/>
        <dsp:cNvSpPr/>
      </dsp:nvSpPr>
      <dsp:spPr>
        <a:xfrm>
          <a:off x="514521" y="1867328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6774A-5BAB-436A-93D1-AE21B1ED24DB}">
      <dsp:nvSpPr>
        <dsp:cNvPr id="0" name=""/>
        <dsp:cNvSpPr/>
      </dsp:nvSpPr>
      <dsp:spPr>
        <a:xfrm>
          <a:off x="609871" y="2489868"/>
          <a:ext cx="4350378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Einführung in die App</a:t>
          </a:r>
        </a:p>
      </dsp:txBody>
      <dsp:txXfrm>
        <a:off x="609871" y="2489868"/>
        <a:ext cx="4350378" cy="383146"/>
      </dsp:txXfrm>
    </dsp:sp>
    <dsp:sp modelId="{C3716AEA-53BE-4DC7-BCEB-BCD229ED3114}">
      <dsp:nvSpPr>
        <dsp:cNvPr id="0" name=""/>
        <dsp:cNvSpPr/>
      </dsp:nvSpPr>
      <dsp:spPr>
        <a:xfrm>
          <a:off x="370405" y="2441975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21D8D-E9ED-4F78-9E10-445CE7D53999}">
      <dsp:nvSpPr>
        <dsp:cNvPr id="0" name=""/>
        <dsp:cNvSpPr/>
      </dsp:nvSpPr>
      <dsp:spPr>
        <a:xfrm>
          <a:off x="294707" y="3064515"/>
          <a:ext cx="4665542" cy="383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entury Gothic" panose="020B0502020202020204" pitchFamily="34" charset="0"/>
            </a:rPr>
            <a:t>Ausblick und </a:t>
          </a:r>
          <a:r>
            <a:rPr lang="de-DE" sz="2000" kern="1200" dirty="0" err="1">
              <a:latin typeface="Century Gothic" panose="020B0502020202020204" pitchFamily="34" charset="0"/>
            </a:rPr>
            <a:t>Lessons</a:t>
          </a:r>
          <a:r>
            <a:rPr lang="de-DE" sz="2000" kern="1200" dirty="0">
              <a:latin typeface="Century Gothic" panose="020B0502020202020204" pitchFamily="34" charset="0"/>
            </a:rPr>
            <a:t> </a:t>
          </a:r>
          <a:r>
            <a:rPr lang="de-DE" sz="2000" kern="1200" dirty="0" err="1">
              <a:latin typeface="Century Gothic" panose="020B0502020202020204" pitchFamily="34" charset="0"/>
            </a:rPr>
            <a:t>Learned</a:t>
          </a:r>
          <a:endParaRPr lang="de-DE" sz="2000" kern="1200" dirty="0">
            <a:latin typeface="Century Gothic" panose="020B0502020202020204" pitchFamily="34" charset="0"/>
          </a:endParaRPr>
        </a:p>
      </dsp:txBody>
      <dsp:txXfrm>
        <a:off x="294707" y="3064515"/>
        <a:ext cx="4665542" cy="383146"/>
      </dsp:txXfrm>
    </dsp:sp>
    <dsp:sp modelId="{6C42BCE2-6EF2-4973-9A5C-DBC20129DD8A}">
      <dsp:nvSpPr>
        <dsp:cNvPr id="0" name=""/>
        <dsp:cNvSpPr/>
      </dsp:nvSpPr>
      <dsp:spPr>
        <a:xfrm>
          <a:off x="55241" y="3016622"/>
          <a:ext cx="478932" cy="478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ED58C-5726-4EDB-A0B6-6CBABAD088AB}">
      <dsp:nvSpPr>
        <dsp:cNvPr id="0" name=""/>
        <dsp:cNvSpPr/>
      </dsp:nvSpPr>
      <dsp:spPr>
        <a:xfrm>
          <a:off x="0" y="21685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54088-A700-4993-9E7A-77216623FD8B}">
      <dsp:nvSpPr>
        <dsp:cNvPr id="0" name=""/>
        <dsp:cNvSpPr/>
      </dsp:nvSpPr>
      <dsp:spPr>
        <a:xfrm>
          <a:off x="202268" y="90693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Echtzeitdaten und –</a:t>
          </a:r>
          <a:r>
            <a:rPr lang="de-DE" sz="1200" kern="1200" dirty="0" err="1">
              <a:latin typeface="Century Gothic" panose="020B0502020202020204" pitchFamily="34" charset="0"/>
            </a:rPr>
            <a:t>topografie</a:t>
          </a:r>
          <a:endParaRPr lang="de-DE" sz="1200" kern="1200" dirty="0">
            <a:latin typeface="Century Gothic" panose="020B0502020202020204" pitchFamily="34" charset="0"/>
          </a:endParaRPr>
        </a:p>
      </dsp:txBody>
      <dsp:txXfrm>
        <a:off x="213796" y="102221"/>
        <a:ext cx="2882504" cy="213104"/>
      </dsp:txXfrm>
    </dsp:sp>
    <dsp:sp modelId="{8E768981-E0CD-462F-B409-3FA84D506399}">
      <dsp:nvSpPr>
        <dsp:cNvPr id="0" name=""/>
        <dsp:cNvSpPr/>
      </dsp:nvSpPr>
      <dsp:spPr>
        <a:xfrm>
          <a:off x="0" y="57973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AF478-65D1-4B36-9F97-2EA94D13FE12}">
      <dsp:nvSpPr>
        <dsp:cNvPr id="0" name=""/>
        <dsp:cNvSpPr/>
      </dsp:nvSpPr>
      <dsp:spPr>
        <a:xfrm>
          <a:off x="207540" y="46165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Taktzeiten</a:t>
          </a:r>
        </a:p>
      </dsp:txBody>
      <dsp:txXfrm>
        <a:off x="219068" y="473180"/>
        <a:ext cx="2882504" cy="213104"/>
      </dsp:txXfrm>
    </dsp:sp>
    <dsp:sp modelId="{A4B59B14-5112-4250-8055-761E5DC5EEF2}">
      <dsp:nvSpPr>
        <dsp:cNvPr id="0" name=""/>
        <dsp:cNvSpPr/>
      </dsp:nvSpPr>
      <dsp:spPr>
        <a:xfrm>
          <a:off x="0" y="94261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72165-E2CB-483E-AD95-B3023BAE43AF}">
      <dsp:nvSpPr>
        <dsp:cNvPr id="0" name=""/>
        <dsp:cNvSpPr/>
      </dsp:nvSpPr>
      <dsp:spPr>
        <a:xfrm>
          <a:off x="207540" y="82453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Keine Aufgabenplanung</a:t>
          </a:r>
        </a:p>
      </dsp:txBody>
      <dsp:txXfrm>
        <a:off x="219068" y="836060"/>
        <a:ext cx="2882504" cy="213104"/>
      </dsp:txXfrm>
    </dsp:sp>
    <dsp:sp modelId="{2022D16C-D2C9-4D23-A4F8-34F93CB3D0F8}">
      <dsp:nvSpPr>
        <dsp:cNvPr id="0" name=""/>
        <dsp:cNvSpPr/>
      </dsp:nvSpPr>
      <dsp:spPr>
        <a:xfrm>
          <a:off x="0" y="130549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3FC42-3C6F-4766-B7FB-C151BB76B95C}">
      <dsp:nvSpPr>
        <dsp:cNvPr id="0" name=""/>
        <dsp:cNvSpPr/>
      </dsp:nvSpPr>
      <dsp:spPr>
        <a:xfrm>
          <a:off x="207540" y="118741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Übersicht </a:t>
          </a:r>
          <a:r>
            <a:rPr lang="de-DE" sz="1200" kern="1200" dirty="0" err="1">
              <a:latin typeface="Century Gothic" panose="020B0502020202020204" pitchFamily="34" charset="0"/>
            </a:rPr>
            <a:t>Procurement</a:t>
          </a:r>
          <a:endParaRPr lang="de-DE" sz="1200" kern="1200" dirty="0">
            <a:latin typeface="Century Gothic" panose="020B0502020202020204" pitchFamily="34" charset="0"/>
          </a:endParaRPr>
        </a:p>
      </dsp:txBody>
      <dsp:txXfrm>
        <a:off x="219068" y="1198940"/>
        <a:ext cx="2882504" cy="213104"/>
      </dsp:txXfrm>
    </dsp:sp>
    <dsp:sp modelId="{7959AD58-F477-4731-BCCD-994A93B1692E}">
      <dsp:nvSpPr>
        <dsp:cNvPr id="0" name=""/>
        <dsp:cNvSpPr/>
      </dsp:nvSpPr>
      <dsp:spPr>
        <a:xfrm>
          <a:off x="0" y="166837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800A1-B8B9-4D70-A256-4B53D26D4926}">
      <dsp:nvSpPr>
        <dsp:cNvPr id="0" name=""/>
        <dsp:cNvSpPr/>
      </dsp:nvSpPr>
      <dsp:spPr>
        <a:xfrm>
          <a:off x="207540" y="155029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Übersicht Steinbruch</a:t>
          </a:r>
        </a:p>
      </dsp:txBody>
      <dsp:txXfrm>
        <a:off x="219068" y="1561820"/>
        <a:ext cx="2882504" cy="213104"/>
      </dsp:txXfrm>
    </dsp:sp>
    <dsp:sp modelId="{1283E6D4-1229-4CF6-A71D-B7B62A5A7CA5}">
      <dsp:nvSpPr>
        <dsp:cNvPr id="0" name=""/>
        <dsp:cNvSpPr/>
      </dsp:nvSpPr>
      <dsp:spPr>
        <a:xfrm>
          <a:off x="0" y="203125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8C850-947D-4B4C-8E94-0CAC60707127}">
      <dsp:nvSpPr>
        <dsp:cNvPr id="0" name=""/>
        <dsp:cNvSpPr/>
      </dsp:nvSpPr>
      <dsp:spPr>
        <a:xfrm>
          <a:off x="207540" y="191317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Wegoptimierung</a:t>
          </a:r>
        </a:p>
      </dsp:txBody>
      <dsp:txXfrm>
        <a:off x="219068" y="1924700"/>
        <a:ext cx="2882504" cy="213104"/>
      </dsp:txXfrm>
    </dsp:sp>
    <dsp:sp modelId="{9455C60D-E2C7-490D-BB6F-173E5964A60A}">
      <dsp:nvSpPr>
        <dsp:cNvPr id="0" name=""/>
        <dsp:cNvSpPr/>
      </dsp:nvSpPr>
      <dsp:spPr>
        <a:xfrm>
          <a:off x="0" y="2394132"/>
          <a:ext cx="4150801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B4F5C-DA57-4DFF-A8A3-CCFD587E2C49}">
      <dsp:nvSpPr>
        <dsp:cNvPr id="0" name=""/>
        <dsp:cNvSpPr/>
      </dsp:nvSpPr>
      <dsp:spPr>
        <a:xfrm>
          <a:off x="207540" y="2276052"/>
          <a:ext cx="2905560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0" rIns="10982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Leerlaufzeiten</a:t>
          </a:r>
        </a:p>
      </dsp:txBody>
      <dsp:txXfrm>
        <a:off x="219068" y="2287580"/>
        <a:ext cx="2882504" cy="213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ED58C-5726-4EDB-A0B6-6CBABAD088AB}">
      <dsp:nvSpPr>
        <dsp:cNvPr id="0" name=""/>
        <dsp:cNvSpPr/>
      </dsp:nvSpPr>
      <dsp:spPr>
        <a:xfrm>
          <a:off x="0" y="21976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54088-A700-4993-9E7A-77216623FD8B}">
      <dsp:nvSpPr>
        <dsp:cNvPr id="0" name=""/>
        <dsp:cNvSpPr/>
      </dsp:nvSpPr>
      <dsp:spPr>
        <a:xfrm>
          <a:off x="193484" y="9360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Echtzeitdaten und -topografie</a:t>
          </a:r>
        </a:p>
      </dsp:txBody>
      <dsp:txXfrm>
        <a:off x="205012" y="105135"/>
        <a:ext cx="2756319" cy="213104"/>
      </dsp:txXfrm>
    </dsp:sp>
    <dsp:sp modelId="{746CF846-ED55-4A4B-A0A7-199F7519F9F0}">
      <dsp:nvSpPr>
        <dsp:cNvPr id="0" name=""/>
        <dsp:cNvSpPr/>
      </dsp:nvSpPr>
      <dsp:spPr>
        <a:xfrm>
          <a:off x="0" y="58264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9C847-0C73-411B-B952-D0F4482FF292}">
      <dsp:nvSpPr>
        <dsp:cNvPr id="0" name=""/>
        <dsp:cNvSpPr/>
      </dsp:nvSpPr>
      <dsp:spPr>
        <a:xfrm>
          <a:off x="198526" y="46456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Taktzeiten</a:t>
          </a:r>
        </a:p>
      </dsp:txBody>
      <dsp:txXfrm>
        <a:off x="210054" y="476095"/>
        <a:ext cx="2756319" cy="213104"/>
      </dsp:txXfrm>
    </dsp:sp>
    <dsp:sp modelId="{2B1018E8-C16F-45D3-8A6B-E960DED13900}">
      <dsp:nvSpPr>
        <dsp:cNvPr id="0" name=""/>
        <dsp:cNvSpPr/>
      </dsp:nvSpPr>
      <dsp:spPr>
        <a:xfrm>
          <a:off x="0" y="94552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17B81-0885-4E14-AB4A-2B064DF76CBF}">
      <dsp:nvSpPr>
        <dsp:cNvPr id="0" name=""/>
        <dsp:cNvSpPr/>
      </dsp:nvSpPr>
      <dsp:spPr>
        <a:xfrm>
          <a:off x="198526" y="82744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Aufgabenplanung</a:t>
          </a:r>
        </a:p>
      </dsp:txBody>
      <dsp:txXfrm>
        <a:off x="210054" y="838975"/>
        <a:ext cx="2756319" cy="213104"/>
      </dsp:txXfrm>
    </dsp:sp>
    <dsp:sp modelId="{D66EAF9E-ECD5-49E9-AA7B-DF4FAB1B02E7}">
      <dsp:nvSpPr>
        <dsp:cNvPr id="0" name=""/>
        <dsp:cNvSpPr/>
      </dsp:nvSpPr>
      <dsp:spPr>
        <a:xfrm>
          <a:off x="0" y="130840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C60B8-3553-4D16-B353-D3D3458AAD88}">
      <dsp:nvSpPr>
        <dsp:cNvPr id="0" name=""/>
        <dsp:cNvSpPr/>
      </dsp:nvSpPr>
      <dsp:spPr>
        <a:xfrm>
          <a:off x="198526" y="119032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entury Gothic" panose="020B0502020202020204" pitchFamily="34" charset="0"/>
            </a:rPr>
            <a:t>Procurement</a:t>
          </a:r>
          <a:endParaRPr lang="de-DE" sz="1200" kern="1200" dirty="0">
            <a:latin typeface="Century Gothic" panose="020B0502020202020204" pitchFamily="34" charset="0"/>
          </a:endParaRPr>
        </a:p>
      </dsp:txBody>
      <dsp:txXfrm>
        <a:off x="210054" y="1201855"/>
        <a:ext cx="2756319" cy="213104"/>
      </dsp:txXfrm>
    </dsp:sp>
    <dsp:sp modelId="{D19AD559-4719-46A0-9803-F708ED3EB2FA}">
      <dsp:nvSpPr>
        <dsp:cNvPr id="0" name=""/>
        <dsp:cNvSpPr/>
      </dsp:nvSpPr>
      <dsp:spPr>
        <a:xfrm>
          <a:off x="0" y="167128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71257-751C-42BC-9884-69D00FB10D40}">
      <dsp:nvSpPr>
        <dsp:cNvPr id="0" name=""/>
        <dsp:cNvSpPr/>
      </dsp:nvSpPr>
      <dsp:spPr>
        <a:xfrm>
          <a:off x="198526" y="155320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Digitalisierung</a:t>
          </a:r>
        </a:p>
      </dsp:txBody>
      <dsp:txXfrm>
        <a:off x="210054" y="1564735"/>
        <a:ext cx="2756319" cy="213104"/>
      </dsp:txXfrm>
    </dsp:sp>
    <dsp:sp modelId="{D7012CE1-D5E8-409C-B091-97A1CABF2CFB}">
      <dsp:nvSpPr>
        <dsp:cNvPr id="0" name=""/>
        <dsp:cNvSpPr/>
      </dsp:nvSpPr>
      <dsp:spPr>
        <a:xfrm>
          <a:off x="0" y="203416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D4191-10B6-4131-BAD9-5E4E589FBCA0}">
      <dsp:nvSpPr>
        <dsp:cNvPr id="0" name=""/>
        <dsp:cNvSpPr/>
      </dsp:nvSpPr>
      <dsp:spPr>
        <a:xfrm>
          <a:off x="198526" y="1916087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entury Gothic" panose="020B0502020202020204" pitchFamily="34" charset="0"/>
            </a:rPr>
            <a:t>Wegoptimierung</a:t>
          </a:r>
        </a:p>
      </dsp:txBody>
      <dsp:txXfrm>
        <a:off x="210054" y="1927615"/>
        <a:ext cx="2756319" cy="213104"/>
      </dsp:txXfrm>
    </dsp:sp>
    <dsp:sp modelId="{2B3079E9-D21C-489A-862C-1CA3239A705D}">
      <dsp:nvSpPr>
        <dsp:cNvPr id="0" name=""/>
        <dsp:cNvSpPr/>
      </dsp:nvSpPr>
      <dsp:spPr>
        <a:xfrm>
          <a:off x="0" y="2397047"/>
          <a:ext cx="3970537" cy="20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2D831-CCE3-49C5-A75A-EBD14AA87721}">
      <dsp:nvSpPr>
        <dsp:cNvPr id="0" name=""/>
        <dsp:cNvSpPr/>
      </dsp:nvSpPr>
      <dsp:spPr>
        <a:xfrm>
          <a:off x="198526" y="2291285"/>
          <a:ext cx="2779375" cy="236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54" tIns="0" rIns="10505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rgbClr val="1B212C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Leerlaufzeiten</a:t>
          </a:r>
        </a:p>
      </dsp:txBody>
      <dsp:txXfrm>
        <a:off x="210054" y="2302813"/>
        <a:ext cx="2756319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0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84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7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39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454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75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99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1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41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3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5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94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95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02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microsoft.com/office/2007/relationships/hdphoto" Target="../media/hdphoto7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Prototyp-Steinbruch-Gruppe5.pptx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microsoft.com/office/2007/relationships/hdphoto" Target="../media/hdphoto10.wdp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3152632" y="1899228"/>
            <a:ext cx="5863628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Aktuelle Themen der IT</a:t>
            </a:r>
            <a:endParaRPr b="1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2200" b="1" dirty="0">
                <a:solidFill>
                  <a:srgbClr val="FFFFFF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Steinbruch Albersweiler -Gruppe 5</a:t>
            </a:r>
            <a:endParaRPr sz="2200" b="1" dirty="0">
              <a:solidFill>
                <a:srgbClr val="FFFFFF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5065096" y="3590274"/>
            <a:ext cx="3691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>
                <a:solidFill>
                  <a:srgbClr val="FFFFFF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Aggarwal Dhruv, Alessi Monica, Fichtenkamm Maik, Lahr Lucas, Orth Sophie</a:t>
            </a:r>
            <a:endParaRPr b="1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body" idx="1"/>
          </p:nvPr>
        </p:nvSpPr>
        <p:spPr>
          <a:xfrm>
            <a:off x="1297499" y="1125778"/>
            <a:ext cx="501686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600" dirty="0">
                <a:solidFill>
                  <a:schemeClr val="dk2"/>
                </a:solidFill>
                <a:latin typeface="Century Gothic" panose="020B0502020202020204" pitchFamily="34" charset="0"/>
              </a:rPr>
              <a:t>Unsere App wandelt </a:t>
            </a:r>
            <a:r>
              <a:rPr lang="de-DE" sz="1600" dirty="0">
                <a:solidFill>
                  <a:schemeClr val="dk2"/>
                </a:solidFill>
                <a:latin typeface="Century Gothic" panose="020B0502020202020204" pitchFamily="34" charset="0"/>
              </a:rPr>
              <a:t>eure</a:t>
            </a:r>
            <a:r>
              <a:rPr lang="de" sz="1600" dirty="0">
                <a:solidFill>
                  <a:schemeClr val="dk2"/>
                </a:solidFill>
                <a:latin typeface="Century Gothic" panose="020B0502020202020204" pitchFamily="34" charset="0"/>
              </a:rPr>
              <a:t> Schwächen in Wettbewerbsvorteile um!</a:t>
            </a:r>
            <a:endParaRPr sz="16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Google Shape;213;p20">
            <a:extLst>
              <a:ext uri="{FF2B5EF4-FFF2-40B4-BE49-F238E27FC236}">
                <a16:creationId xmlns:a16="http://schemas.microsoft.com/office/drawing/2014/main" id="{1611362E-F806-4B46-BE3C-85C64E523A1A}"/>
              </a:ext>
            </a:extLst>
          </p:cNvPr>
          <p:cNvSpPr txBox="1">
            <a:spLocks/>
          </p:cNvSpPr>
          <p:nvPr/>
        </p:nvSpPr>
        <p:spPr>
          <a:xfrm>
            <a:off x="1297499" y="408233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</a:rPr>
              <a:t>Vorteile unserer App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807C0EB-2226-4D1F-8CDF-F576D5DC7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458001"/>
              </p:ext>
            </p:extLst>
          </p:nvPr>
        </p:nvGraphicFramePr>
        <p:xfrm>
          <a:off x="1297499" y="1848920"/>
          <a:ext cx="3970537" cy="270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 descr="Häkchen">
            <a:extLst>
              <a:ext uri="{FF2B5EF4-FFF2-40B4-BE49-F238E27FC236}">
                <a16:creationId xmlns:a16="http://schemas.microsoft.com/office/drawing/2014/main" id="{827092E2-C6CC-4C07-839D-CC358FAC6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6949" y="1795972"/>
            <a:ext cx="534137" cy="5341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DC9074-E668-469E-AA08-1C0DFCCD8B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94" b="92211" l="4523" r="94975">
                        <a14:foregroundMark x1="52261" y1="9045" x2="52261" y2="9045"/>
                        <a14:foregroundMark x1="42211" y1="71608" x2="48492" y2="74121"/>
                        <a14:foregroundMark x1="51759" y1="64573" x2="39196" y2="69598"/>
                        <a14:foregroundMark x1="39196" y1="69598" x2="53266" y2="71608"/>
                        <a14:foregroundMark x1="53266" y1="71608" x2="54271" y2="70854"/>
                        <a14:foregroundMark x1="50000" y1="57286" x2="44221" y2="68593"/>
                        <a14:foregroundMark x1="44221" y1="68593" x2="44472" y2="69347"/>
                        <a14:foregroundMark x1="54020" y1="60553" x2="59799" y2="70603"/>
                        <a14:foregroundMark x1="60804" y1="60804" x2="61055" y2="67839"/>
                        <a14:foregroundMark x1="42211" y1="60302" x2="40201" y2="63819"/>
                        <a14:foregroundMark x1="8931" y1="81910" x2="9548" y2="88442"/>
                        <a14:foregroundMark x1="8291" y1="75126" x2="8931" y2="81910"/>
                        <a14:foregroundMark x1="9340" y1="81910" x2="9045" y2="72613"/>
                        <a14:foregroundMark x1="9548" y1="88442" x2="9340" y2="81910"/>
                        <a14:foregroundMark x1="4774" y1="90201" x2="4774" y2="90201"/>
                        <a14:foregroundMark x1="62814" y1="78643" x2="62312" y2="78643"/>
                        <a14:foregroundMark x1="67588" y1="90201" x2="67588" y2="90201"/>
                        <a14:foregroundMark x1="94221" y1="85176" x2="94221" y2="85176"/>
                        <a14:foregroundMark x1="94975" y1="85176" x2="94975" y2="85427"/>
                        <a14:foregroundMark x1="54523" y1="74121" x2="63317" y2="73618"/>
                        <a14:foregroundMark x1="14824" y1="91457" x2="19095" y2="91709"/>
                        <a14:foregroundMark x1="4774" y1="91206" x2="6281" y2="90452"/>
                        <a14:foregroundMark x1="9548" y1="82663" x2="10302" y2="71859"/>
                        <a14:foregroundMark x1="5276" y1="92462" x2="5276" y2="72613"/>
                        <a14:foregroundMark x1="4523" y1="73618" x2="9799" y2="70854"/>
                        <a14:foregroundMark x1="15327" y1="72613" x2="18844" y2="71859"/>
                        <a14:foregroundMark x1="77638" y1="73869" x2="90201" y2="75126"/>
                        <a14:foregroundMark x1="90201" y1="75126" x2="89196" y2="80653"/>
                        <a14:foregroundMark x1="89196" y1="74623" x2="87186" y2="72864"/>
                        <a14:foregroundMark x1="88191" y1="71859" x2="86432" y2="72613"/>
                        <a14:foregroundMark x1="44472" y1="57538" x2="44472" y2="57538"/>
                        <a14:backgroundMark x1="17337" y1="81910" x2="17337" y2="81910"/>
                        <a14:backgroundMark x1="18090" y1="81156" x2="17588" y2="81407"/>
                        <a14:backgroundMark x1="58794" y1="81658" x2="58040" y2="83668"/>
                        <a14:backgroundMark x1="58291" y1="81658" x2="57538" y2="82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3555" y="1634489"/>
            <a:ext cx="2840355" cy="284035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49D94478-3018-46F4-8071-ED32AC332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6948" y="2548878"/>
            <a:ext cx="534137" cy="534137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221809F8-5CE8-4E40-999B-87DBAEC22F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8385" y="2221890"/>
            <a:ext cx="534137" cy="534137"/>
          </a:xfrm>
          <a:prstGeom prst="rect">
            <a:avLst/>
          </a:prstGeom>
        </p:spPr>
      </p:pic>
      <p:pic>
        <p:nvPicPr>
          <p:cNvPr id="15" name="Grafik 14" descr="Häkchen">
            <a:extLst>
              <a:ext uri="{FF2B5EF4-FFF2-40B4-BE49-F238E27FC236}">
                <a16:creationId xmlns:a16="http://schemas.microsoft.com/office/drawing/2014/main" id="{A6215C2C-3D28-4D35-B4AF-1849B3259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6948" y="3282614"/>
            <a:ext cx="534137" cy="534137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D8F6AE39-606B-4B92-A1A0-E0E2ABD8E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6949" y="2945704"/>
            <a:ext cx="534137" cy="534137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F9F13CCD-15D2-45FE-84CC-A3758C78B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6948" y="3636277"/>
            <a:ext cx="534137" cy="534137"/>
          </a:xfrm>
          <a:prstGeom prst="rect">
            <a:avLst/>
          </a:prstGeom>
        </p:spPr>
      </p:pic>
      <p:pic>
        <p:nvPicPr>
          <p:cNvPr id="18" name="Grafik 17" descr="Häkchen">
            <a:extLst>
              <a:ext uri="{FF2B5EF4-FFF2-40B4-BE49-F238E27FC236}">
                <a16:creationId xmlns:a16="http://schemas.microsoft.com/office/drawing/2014/main" id="{2DDBA31F-B408-4E5B-9180-B3D6C639D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6947" y="3991218"/>
            <a:ext cx="534137" cy="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entury Gothic" panose="020B0502020202020204" pitchFamily="34" charset="0"/>
              </a:rPr>
              <a:t>Wegoptimierung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B5937B-3E3F-40E6-B653-85BFB7C97897}"/>
              </a:ext>
            </a:extLst>
          </p:cNvPr>
          <p:cNvSpPr txBox="1"/>
          <p:nvPr/>
        </p:nvSpPr>
        <p:spPr>
          <a:xfrm>
            <a:off x="1297500" y="1307850"/>
            <a:ext cx="3178006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Möglichst optimaler Laufweg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Qualität der Transportwege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visualisierte Transportstrecken mit Steigungen und Wegbreiten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In Echtzeit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D1CCEAF-0A4E-4FC0-BBC0-366574C94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8689"/>
            <a:ext cx="4384706" cy="2466397"/>
          </a:xfrm>
          <a:prstGeom prst="rect">
            <a:avLst/>
          </a:prstGeom>
        </p:spPr>
      </p:pic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D205940-0DF2-46F2-B948-1172A160F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79" b="99497" l="9799" r="89950">
                        <a14:foregroundMark x1="46231" y1="35930" x2="46231" y2="35930"/>
                        <a14:foregroundMark x1="48995" y1="39196" x2="48995" y2="39196"/>
                        <a14:foregroundMark x1="34925" y1="8794" x2="27387" y2="9799"/>
                        <a14:foregroundMark x1="29146" y1="5779" x2="29146" y2="5779"/>
                        <a14:foregroundMark x1="40201" y1="53015" x2="38945" y2="54271"/>
                        <a14:foregroundMark x1="32663" y1="75377" x2="30151" y2="89447"/>
                        <a14:foregroundMark x1="30151" y1="89447" x2="41457" y2="83166"/>
                        <a14:foregroundMark x1="41457" y1="83166" x2="33668" y2="81407"/>
                        <a14:foregroundMark x1="36935" y1="69849" x2="35678" y2="82915"/>
                        <a14:foregroundMark x1="35678" y1="82915" x2="40955" y2="67085"/>
                        <a14:foregroundMark x1="40955" y1="67085" x2="40452" y2="62814"/>
                        <a14:foregroundMark x1="41709" y1="68593" x2="44724" y2="81407"/>
                        <a14:foregroundMark x1="44724" y1="81407" x2="42965" y2="85678"/>
                        <a14:foregroundMark x1="31658" y1="68593" x2="35176" y2="69095"/>
                        <a14:foregroundMark x1="54271" y1="82412" x2="54271" y2="82412"/>
                        <a14:foregroundMark x1="43216" y1="91206" x2="30653" y2="90955"/>
                        <a14:foregroundMark x1="30653" y1="90955" x2="31407" y2="93467"/>
                        <a14:foregroundMark x1="30653" y1="81407" x2="29146" y2="94221"/>
                        <a14:foregroundMark x1="29146" y1="94221" x2="33417" y2="95729"/>
                        <a14:foregroundMark x1="48744" y1="90955" x2="39447" y2="99497"/>
                        <a14:foregroundMark x1="39447" y1="99497" x2="38442" y2="95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4158" y="2871887"/>
            <a:ext cx="1378121" cy="13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entury Gothic" panose="020B0502020202020204" pitchFamily="34" charset="0"/>
              </a:rPr>
              <a:t>Leerlaufintervalle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B60E48-259C-40F8-819A-3BEED43E6B9B}"/>
              </a:ext>
            </a:extLst>
          </p:cNvPr>
          <p:cNvSpPr txBox="1"/>
          <p:nvPr/>
        </p:nvSpPr>
        <p:spPr>
          <a:xfrm>
            <a:off x="1297500" y="1176791"/>
            <a:ext cx="4430607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nicht produktiv bedingter Leerlauf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Drohnenüberflüge, GPS-Bewegung und Leerlaufzeiten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Wissen über abnormale Orte und Zeitpunkte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500 Stunden Leerlauf im Jahr 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30.000€ verlorener Ertrag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51A6399-E76F-4BEA-8129-26A5F17DD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9" b="97990" l="9799" r="91206">
                        <a14:foregroundMark x1="28643" y1="38945" x2="41709" y2="38693"/>
                        <a14:foregroundMark x1="41709" y1="38693" x2="42965" y2="35678"/>
                        <a14:foregroundMark x1="25879" y1="11307" x2="42965" y2="9296"/>
                        <a14:foregroundMark x1="38693" y1="6030" x2="31658" y2="6533"/>
                        <a14:foregroundMark x1="36181" y1="38442" x2="45980" y2="40201"/>
                        <a14:foregroundMark x1="28141" y1="64322" x2="36181" y2="52261"/>
                        <a14:foregroundMark x1="36181" y1="52261" x2="36683" y2="37186"/>
                        <a14:foregroundMark x1="36683" y1="37186" x2="45226" y2="37940"/>
                        <a14:foregroundMark x1="29397" y1="35678" x2="32412" y2="34673"/>
                        <a14:foregroundMark x1="31156" y1="36181" x2="29146" y2="40452"/>
                        <a14:foregroundMark x1="25628" y1="68342" x2="17588" y2="82412"/>
                        <a14:foregroundMark x1="17588" y1="82412" x2="32663" y2="69347"/>
                        <a14:foregroundMark x1="32663" y1="69347" x2="17588" y2="75879"/>
                        <a14:foregroundMark x1="17588" y1="75879" x2="21357" y2="88191"/>
                        <a14:foregroundMark x1="21357" y1="88191" x2="29648" y2="74623"/>
                        <a14:foregroundMark x1="29648" y1="74623" x2="17588" y2="90201"/>
                        <a14:foregroundMark x1="17588" y1="90201" x2="26884" y2="91206"/>
                        <a14:foregroundMark x1="21608" y1="64824" x2="14573" y2="76884"/>
                        <a14:foregroundMark x1="14573" y1="76884" x2="22864" y2="85427"/>
                        <a14:foregroundMark x1="19347" y1="89447" x2="17337" y2="75126"/>
                        <a14:foregroundMark x1="17337" y1="75126" x2="19095" y2="62312"/>
                        <a14:foregroundMark x1="19095" y1="62312" x2="28141" y2="61558"/>
                        <a14:foregroundMark x1="15075" y1="64573" x2="24372" y2="67085"/>
                        <a14:foregroundMark x1="15829" y1="62563" x2="15829" y2="62563"/>
                        <a14:foregroundMark x1="14573" y1="61809" x2="14573" y2="61558"/>
                        <a14:foregroundMark x1="15829" y1="81910" x2="14824" y2="84673"/>
                        <a14:foregroundMark x1="15075" y1="88693" x2="15327" y2="89196"/>
                        <a14:foregroundMark x1="15327" y1="86181" x2="20603" y2="98241"/>
                        <a14:foregroundMark x1="20603" y1="98241" x2="22613" y2="96985"/>
                        <a14:foregroundMark x1="30402" y1="94472" x2="33417" y2="96231"/>
                        <a14:foregroundMark x1="37688" y1="70854" x2="30653" y2="96231"/>
                        <a14:foregroundMark x1="40955" y1="71859" x2="50754" y2="79648"/>
                        <a14:foregroundMark x1="50754" y1="79648" x2="59799" y2="78141"/>
                        <a14:foregroundMark x1="91206" y1="67337" x2="91206" y2="67337"/>
                        <a14:foregroundMark x1="15829" y1="91960" x2="18844" y2="93467"/>
                        <a14:foregroundMark x1="26131" y1="94724" x2="26382" y2="95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8" y="2961469"/>
            <a:ext cx="2007275" cy="2007275"/>
          </a:xfrm>
          <a:prstGeom prst="rect">
            <a:avLst/>
          </a:prstGeom>
        </p:spPr>
      </p:pic>
      <p:pic>
        <p:nvPicPr>
          <p:cNvPr id="4" name="Grafik 3" descr="Marker">
            <a:extLst>
              <a:ext uri="{FF2B5EF4-FFF2-40B4-BE49-F238E27FC236}">
                <a16:creationId xmlns:a16="http://schemas.microsoft.com/office/drawing/2014/main" id="{5A46C25C-FDA0-412B-9D4B-5F1AD1E4C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2282" y="2644756"/>
            <a:ext cx="721411" cy="721411"/>
          </a:xfrm>
          <a:prstGeom prst="rect">
            <a:avLst/>
          </a:prstGeom>
        </p:spPr>
      </p:pic>
      <p:pic>
        <p:nvPicPr>
          <p:cNvPr id="8" name="Grafik 7" descr="Bagger">
            <a:extLst>
              <a:ext uri="{FF2B5EF4-FFF2-40B4-BE49-F238E27FC236}">
                <a16:creationId xmlns:a16="http://schemas.microsoft.com/office/drawing/2014/main" id="{867ED528-7D92-4A03-8A32-02E346C398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3388" y="2644756"/>
            <a:ext cx="754731" cy="7547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BFC93A-67F0-41D9-844E-A1E39C734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7" b="89712" l="1000" r="98600">
                        <a14:foregroundMark x1="6467" y1="41564" x2="6467" y2="41564"/>
                        <a14:foregroundMark x1="2000" y1="36900" x2="2000" y2="36900"/>
                        <a14:foregroundMark x1="4800" y1="33059" x2="4800" y2="33059"/>
                        <a14:foregroundMark x1="1133" y1="34979" x2="1133" y2="34979"/>
                        <a14:foregroundMark x1="1600" y1="33882" x2="1000" y2="35528"/>
                        <a14:foregroundMark x1="4800" y1="34979" x2="4800" y2="33059"/>
                        <a14:foregroundMark x1="24467" y1="52263" x2="34733" y2="44307"/>
                        <a14:foregroundMark x1="34733" y1="44307" x2="37067" y2="43759"/>
                        <a14:foregroundMark x1="63800" y1="45130" x2="76200" y2="52538"/>
                        <a14:foregroundMark x1="71733" y1="64335" x2="71533" y2="62003"/>
                        <a14:foregroundMark x1="88067" y1="46228" x2="97800" y2="37860"/>
                        <a14:foregroundMark x1="97800" y1="37860" x2="98600" y2="35391"/>
                        <a14:foregroundMark x1="95267" y1="33608" x2="95267" y2="33608"/>
                        <a14:foregroundMark x1="60467" y1="3567" x2="67867" y2="10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5112" y="1460733"/>
            <a:ext cx="1285184" cy="624600"/>
          </a:xfrm>
          <a:prstGeom prst="rect">
            <a:avLst/>
          </a:prstGeom>
        </p:spPr>
      </p:pic>
      <p:pic>
        <p:nvPicPr>
          <p:cNvPr id="11" name="Grafik 10" descr="Auge">
            <a:extLst>
              <a:ext uri="{FF2B5EF4-FFF2-40B4-BE49-F238E27FC236}">
                <a16:creationId xmlns:a16="http://schemas.microsoft.com/office/drawing/2014/main" id="{EEB99B3F-6D26-4A0D-98F7-4EF9C88594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50006" y="2398309"/>
            <a:ext cx="492894" cy="492894"/>
          </a:xfrm>
          <a:prstGeom prst="rect">
            <a:avLst/>
          </a:prstGeom>
        </p:spPr>
      </p:pic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E9997EBA-075F-451D-865F-2A5751E9FA77}"/>
              </a:ext>
            </a:extLst>
          </p:cNvPr>
          <p:cNvSpPr/>
          <p:nvPr/>
        </p:nvSpPr>
        <p:spPr>
          <a:xfrm>
            <a:off x="6968333" y="2292318"/>
            <a:ext cx="678742" cy="56661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42A9E81-B391-4A09-9F7C-0D79ACFFC335}"/>
              </a:ext>
            </a:extLst>
          </p:cNvPr>
          <p:cNvCxnSpPr>
            <a:cxnSpLocks/>
          </p:cNvCxnSpPr>
          <p:nvPr/>
        </p:nvCxnSpPr>
        <p:spPr>
          <a:xfrm flipV="1">
            <a:off x="6397822" y="2085333"/>
            <a:ext cx="396206" cy="612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49FEBBF-BE88-4899-9825-82A1CA1F4213}"/>
              </a:ext>
            </a:extLst>
          </p:cNvPr>
          <p:cNvCxnSpPr>
            <a:cxnSpLocks/>
          </p:cNvCxnSpPr>
          <p:nvPr/>
        </p:nvCxnSpPr>
        <p:spPr>
          <a:xfrm flipH="1" flipV="1">
            <a:off x="7993520" y="2085333"/>
            <a:ext cx="409864" cy="546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E16BC8-4BCE-492B-B7F9-58E186F7829E}"/>
              </a:ext>
            </a:extLst>
          </p:cNvPr>
          <p:cNvCxnSpPr>
            <a:cxnSpLocks/>
          </p:cNvCxnSpPr>
          <p:nvPr/>
        </p:nvCxnSpPr>
        <p:spPr>
          <a:xfrm flipV="1">
            <a:off x="6908259" y="3222940"/>
            <a:ext cx="79889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68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>
            <a:spLocks noGrp="1"/>
          </p:cNvSpPr>
          <p:nvPr>
            <p:ph type="title"/>
          </p:nvPr>
        </p:nvSpPr>
        <p:spPr>
          <a:xfrm>
            <a:off x="1307369" y="337525"/>
            <a:ext cx="70389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</a:rPr>
              <a:t>Digitalisierung in Steinbrüchen: Prototyp </a:t>
            </a:r>
            <a:endParaRPr sz="3000" dirty="0">
              <a:solidFill>
                <a:srgbClr val="FFFFFF"/>
              </a:solidFill>
            </a:endParaRPr>
          </a:p>
        </p:txBody>
      </p:sp>
      <p:grpSp>
        <p:nvGrpSpPr>
          <p:cNvPr id="432" name="Google Shape;432;p27"/>
          <p:cNvGrpSpPr/>
          <p:nvPr/>
        </p:nvGrpSpPr>
        <p:grpSpPr>
          <a:xfrm>
            <a:off x="4449170" y="2179093"/>
            <a:ext cx="2776162" cy="2309508"/>
            <a:chOff x="3553042" y="1657806"/>
            <a:chExt cx="3461100" cy="2671532"/>
          </a:xfrm>
        </p:grpSpPr>
        <p:sp>
          <p:nvSpPr>
            <p:cNvPr id="433" name="Google Shape;433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1" name="Google Shape;441;p27"/>
          <p:cNvPicPr preferRelativeResize="0"/>
          <p:nvPr/>
        </p:nvPicPr>
        <p:blipFill rotWithShape="1">
          <a:blip r:embed="rId3">
            <a:alphaModFix/>
          </a:blip>
          <a:srcRect l="1219" r="1229"/>
          <a:stretch/>
        </p:blipFill>
        <p:spPr>
          <a:xfrm>
            <a:off x="4549118" y="2250623"/>
            <a:ext cx="2554636" cy="159314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/>
          <p:nvPr/>
        </p:nvSpPr>
        <p:spPr>
          <a:xfrm flipH="1">
            <a:off x="4480883" y="2133672"/>
            <a:ext cx="2691106" cy="1650599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7"/>
          <p:cNvGrpSpPr/>
          <p:nvPr/>
        </p:nvGrpSpPr>
        <p:grpSpPr>
          <a:xfrm>
            <a:off x="6939048" y="3130500"/>
            <a:ext cx="899961" cy="1441967"/>
            <a:chOff x="6505573" y="2745170"/>
            <a:chExt cx="1122000" cy="1668000"/>
          </a:xfrm>
        </p:grpSpPr>
        <p:sp>
          <p:nvSpPr>
            <p:cNvPr id="444" name="Google Shape;444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8" name="Google Shape;448;p27"/>
          <p:cNvPicPr preferRelativeResize="0"/>
          <p:nvPr/>
        </p:nvPicPr>
        <p:blipFill rotWithShape="1">
          <a:blip r:embed="rId4">
            <a:alphaModFix/>
          </a:blip>
          <a:srcRect l="29548" r="29548"/>
          <a:stretch/>
        </p:blipFill>
        <p:spPr>
          <a:xfrm>
            <a:off x="6958009" y="3235836"/>
            <a:ext cx="849570" cy="1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7"/>
          <p:cNvSpPr/>
          <p:nvPr/>
        </p:nvSpPr>
        <p:spPr>
          <a:xfrm flipH="1">
            <a:off x="6907733" y="3206102"/>
            <a:ext cx="899841" cy="1262513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7"/>
          <p:cNvGrpSpPr/>
          <p:nvPr/>
        </p:nvGrpSpPr>
        <p:grpSpPr>
          <a:xfrm>
            <a:off x="6438924" y="3688852"/>
            <a:ext cx="457440" cy="981397"/>
            <a:chOff x="9543736" y="4486132"/>
            <a:chExt cx="570300" cy="1135235"/>
          </a:xfrm>
        </p:grpSpPr>
        <p:sp>
          <p:nvSpPr>
            <p:cNvPr id="451" name="Google Shape;451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5" name="Google Shape;455;p27"/>
          <p:cNvPicPr preferRelativeResize="0"/>
          <p:nvPr/>
        </p:nvPicPr>
        <p:blipFill rotWithShape="1">
          <a:blip r:embed="rId5">
            <a:alphaModFix/>
          </a:blip>
          <a:srcRect l="-2452" t="13007" r="14533" b="2704"/>
          <a:stretch/>
        </p:blipFill>
        <p:spPr>
          <a:xfrm>
            <a:off x="6449685" y="3751501"/>
            <a:ext cx="402013" cy="779515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6" name="Google Shape;456;p27"/>
          <p:cNvSpPr/>
          <p:nvPr/>
        </p:nvSpPr>
        <p:spPr>
          <a:xfrm flipH="1">
            <a:off x="6439000" y="3756201"/>
            <a:ext cx="457257" cy="821541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7"/>
          <p:cNvGrpSpPr/>
          <p:nvPr/>
        </p:nvGrpSpPr>
        <p:grpSpPr>
          <a:xfrm>
            <a:off x="7694618" y="3989839"/>
            <a:ext cx="400170" cy="655493"/>
            <a:chOff x="7384375" y="3728000"/>
            <a:chExt cx="498900" cy="758244"/>
          </a:xfrm>
        </p:grpSpPr>
        <p:sp>
          <p:nvSpPr>
            <p:cNvPr id="458" name="Google Shape;458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7"/>
          <p:cNvGrpSpPr/>
          <p:nvPr/>
        </p:nvGrpSpPr>
        <p:grpSpPr>
          <a:xfrm>
            <a:off x="7699557" y="4085406"/>
            <a:ext cx="420011" cy="438187"/>
            <a:chOff x="7384385" y="3857442"/>
            <a:chExt cx="523637" cy="506874"/>
          </a:xfrm>
        </p:grpSpPr>
        <p:sp>
          <p:nvSpPr>
            <p:cNvPr id="463" name="Google Shape;463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4" name="Google Shape;464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5" name="Google Shape;465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7" name="Google Shape;467;p27">
            <a:hlinkClick r:id="rId6" action="ppaction://hlinkpres?slideindex=1&amp;slidetitle="/>
          </p:cNvPr>
          <p:cNvPicPr preferRelativeResize="0"/>
          <p:nvPr/>
        </p:nvPicPr>
        <p:blipFill rotWithShape="1">
          <a:blip r:embed="rId7">
            <a:alphaModFix/>
          </a:blip>
          <a:srcRect l="4750" r="4759"/>
          <a:stretch/>
        </p:blipFill>
        <p:spPr>
          <a:xfrm>
            <a:off x="7712210" y="4107479"/>
            <a:ext cx="351662" cy="378235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68" name="Google Shape;468;p27"/>
          <p:cNvGrpSpPr/>
          <p:nvPr/>
        </p:nvGrpSpPr>
        <p:grpSpPr>
          <a:xfrm>
            <a:off x="8288646" y="3989839"/>
            <a:ext cx="382853" cy="655493"/>
            <a:chOff x="7982421" y="3727763"/>
            <a:chExt cx="477311" cy="758244"/>
          </a:xfrm>
        </p:grpSpPr>
        <p:sp>
          <p:nvSpPr>
            <p:cNvPr id="469" name="Google Shape;469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7" name="Google Shape;477;p27">
            <a:hlinkClick r:id="rId6" action="ppaction://hlinkpres?slideindex=1&amp;slidetitle="/>
          </p:cNvPr>
          <p:cNvPicPr preferRelativeResize="0"/>
          <p:nvPr/>
        </p:nvPicPr>
        <p:blipFill rotWithShape="1">
          <a:blip r:embed="rId7">
            <a:alphaModFix/>
          </a:blip>
          <a:srcRect l="10222" r="10222"/>
          <a:stretch/>
        </p:blipFill>
        <p:spPr>
          <a:xfrm>
            <a:off x="8294139" y="4107685"/>
            <a:ext cx="332900" cy="40727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27">
            <a:hlinkClick r:id="rId8" action="ppaction://hlinksldjump" tooltip="Mit einem Klick auf das Logo werden Sie zum Prototypen weitergeleitet."/>
          </p:cNvPr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8773404" y="3701229"/>
            <a:ext cx="285796" cy="2954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3237C31-96CD-4F5D-8669-1EC916CBFD52}"/>
              </a:ext>
            </a:extLst>
          </p:cNvPr>
          <p:cNvSpPr/>
          <p:nvPr/>
        </p:nvSpPr>
        <p:spPr>
          <a:xfrm>
            <a:off x="1346490" y="1459790"/>
            <a:ext cx="2834323" cy="312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Implementierte Funktionen: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Benutzermanagement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Datenbankanbindung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Auftragsverwaltung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-Do-Elemente für operatives Geschäft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Karte des Steinbruchs mit Zoom-Funktion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"/>
          <p:cNvSpPr txBox="1">
            <a:spLocks noGrp="1"/>
          </p:cNvSpPr>
          <p:nvPr>
            <p:ph type="title" idx="2"/>
          </p:nvPr>
        </p:nvSpPr>
        <p:spPr>
          <a:xfrm>
            <a:off x="1228299" y="2276116"/>
            <a:ext cx="417529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2400"/>
              <a:buFont typeface="Arial"/>
            </a:pPr>
            <a:r>
              <a:rPr lang="de-DE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Einführung in</a:t>
            </a:r>
            <a:endParaRPr sz="4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9C0CD2C-566D-485E-A42A-134EF9977F65}"/>
              </a:ext>
            </a:extLst>
          </p:cNvPr>
          <p:cNvSpPr/>
          <p:nvPr/>
        </p:nvSpPr>
        <p:spPr>
          <a:xfrm>
            <a:off x="4512860" y="2276116"/>
            <a:ext cx="24544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de-DE" sz="4000" dirty="0">
                <a:solidFill>
                  <a:schemeClr val="tx1"/>
                </a:solidFill>
                <a:latin typeface="Century Gothic" panose="020B0502020202020204" pitchFamily="34" charset="0"/>
                <a:sym typeface="Montserrat"/>
              </a:rPr>
              <a:t>die APP</a:t>
            </a:r>
          </a:p>
        </p:txBody>
      </p:sp>
      <p:pic>
        <p:nvPicPr>
          <p:cNvPr id="4" name="Grafik 3" descr="Ein Bild, das Graffiti, Zeichnung enthält.&#10;&#10;Automatisch generierte Beschreibung">
            <a:extLst>
              <a:ext uri="{FF2B5EF4-FFF2-40B4-BE49-F238E27FC236}">
                <a16:creationId xmlns:a16="http://schemas.microsoft.com/office/drawing/2014/main" id="{339A17C8-EC59-49BD-AD87-C55C82E86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3" b="99749" l="9799" r="89950">
                        <a14:foregroundMark x1="35678" y1="76633" x2="33668" y2="91206"/>
                        <a14:foregroundMark x1="33668" y1="91206" x2="46482" y2="91457"/>
                        <a14:foregroundMark x1="46482" y1="91457" x2="40704" y2="81658"/>
                        <a14:foregroundMark x1="56533" y1="69849" x2="56533" y2="69849"/>
                        <a14:foregroundMark x1="44472" y1="72362" x2="52010" y2="72864"/>
                        <a14:foregroundMark x1="57035" y1="70101" x2="68090" y2="60804"/>
                        <a14:foregroundMark x1="41457" y1="72111" x2="38693" y2="81658"/>
                        <a14:foregroundMark x1="39447" y1="94975" x2="41206" y2="88442"/>
                        <a14:foregroundMark x1="47739" y1="92965" x2="45980" y2="99749"/>
                        <a14:foregroundMark x1="46231" y1="85678" x2="45729" y2="85427"/>
                        <a14:foregroundMark x1="30905" y1="74874" x2="33920" y2="76633"/>
                        <a14:foregroundMark x1="70854" y1="29146" x2="70854" y2="29146"/>
                        <a14:foregroundMark x1="81407" y1="37688" x2="81407" y2="37688"/>
                        <a14:foregroundMark x1="77387" y1="13065" x2="77387" y2="12814"/>
                        <a14:foregroundMark x1="80653" y1="2513" x2="80653" y2="2513"/>
                        <a14:foregroundMark x1="64322" y1="3266" x2="64322" y2="3015"/>
                        <a14:foregroundMark x1="42462" y1="8291" x2="42462" y2="7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9861" y="2462248"/>
            <a:ext cx="2520242" cy="25202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27428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entury Gothic" panose="020B0502020202020204" pitchFamily="34" charset="0"/>
              </a:rPr>
              <a:t>Ausblick und Features: Prototyp Steinbruchsoftware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8B40602-DBD8-4A6B-9DD7-1E4C6DE1FDD7}"/>
              </a:ext>
            </a:extLst>
          </p:cNvPr>
          <p:cNvSpPr txBox="1"/>
          <p:nvPr/>
        </p:nvSpPr>
        <p:spPr>
          <a:xfrm>
            <a:off x="1297500" y="1358396"/>
            <a:ext cx="56092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Funktionalität: Minimierung von Leerlaufintervallen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Echtzeit-Tracking von Fahrzeugen im Steinbruch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Funktionalität: Wegoptimierung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Verschlüsselung der Benutzerdaten in der Datenbank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Implementierung diverser Panels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Markieren in der Karte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07AFF80-C3B6-4562-B624-14F76ABD4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9749" l="9799" r="89950">
                        <a14:foregroundMark x1="78392" y1="75879" x2="80402" y2="72111"/>
                        <a14:foregroundMark x1="45980" y1="86432" x2="33668" y2="92714"/>
                        <a14:foregroundMark x1="33668" y1="92714" x2="47236" y2="95477"/>
                        <a14:foregroundMark x1="47236" y1="95477" x2="32412" y2="91960"/>
                        <a14:foregroundMark x1="32412" y1="91960" x2="30653" y2="93970"/>
                        <a14:foregroundMark x1="37940" y1="92462" x2="20854" y2="94975"/>
                        <a14:foregroundMark x1="20854" y1="94975" x2="52010" y2="98241"/>
                        <a14:foregroundMark x1="52010" y1="98241" x2="36432" y2="93970"/>
                        <a14:foregroundMark x1="36432" y1="93970" x2="26633" y2="98241"/>
                        <a14:foregroundMark x1="15578" y1="96734" x2="18844" y2="99749"/>
                        <a14:foregroundMark x1="31658" y1="76633" x2="31658" y2="76633"/>
                        <a14:foregroundMark x1="33417" y1="72613" x2="30653" y2="80402"/>
                        <a14:foregroundMark x1="23618" y1="77136" x2="22362" y2="74874"/>
                        <a14:foregroundMark x1="59045" y1="39196" x2="55779" y2="44975"/>
                        <a14:foregroundMark x1="66080" y1="71608" x2="68342" y2="77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952" y="2447499"/>
            <a:ext cx="2215344" cy="22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47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Century Gothic" panose="020B0502020202020204" pitchFamily="34" charset="0"/>
              </a:rPr>
              <a:t>Zyklusdiagramm &amp; </a:t>
            </a:r>
            <a:r>
              <a:rPr lang="de-DE" dirty="0">
                <a:latin typeface="Century Gothic" panose="020B0502020202020204" pitchFamily="34" charset="0"/>
              </a:rPr>
              <a:t>Zeitstrahl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581DB63-BFA7-4098-B1FC-5531CFB1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13" y="2324296"/>
            <a:ext cx="6557687" cy="25149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2B34DF-FB10-432A-86F2-14AC8FA9A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8" b="91457" l="9799" r="89950">
                        <a14:foregroundMark x1="25879" y1="18844" x2="25879" y2="18844"/>
                        <a14:foregroundMark x1="32915" y1="7538" x2="32915" y2="7538"/>
                        <a14:foregroundMark x1="32915" y1="7789" x2="28392" y2="10553"/>
                        <a14:foregroundMark x1="32663" y1="3518" x2="32663" y2="3518"/>
                        <a14:foregroundMark x1="32663" y1="4523" x2="32663" y2="4523"/>
                        <a14:foregroundMark x1="25126" y1="20603" x2="25126" y2="20603"/>
                        <a14:foregroundMark x1="33668" y1="44472" x2="27638" y2="56784"/>
                        <a14:foregroundMark x1="27638" y1="56784" x2="29899" y2="49749"/>
                        <a14:foregroundMark x1="32915" y1="39196" x2="36181" y2="52261"/>
                        <a14:foregroundMark x1="36181" y1="52261" x2="38945" y2="56281"/>
                        <a14:foregroundMark x1="41709" y1="46231" x2="43970" y2="48744"/>
                        <a14:foregroundMark x1="28643" y1="41206" x2="25377" y2="44221"/>
                        <a14:foregroundMark x1="30653" y1="40452" x2="30653" y2="40452"/>
                        <a14:foregroundMark x1="28392" y1="88945" x2="30653" y2="91457"/>
                        <a14:foregroundMark x1="38191" y1="90452" x2="38693" y2="90452"/>
                        <a14:foregroundMark x1="44472" y1="54523" x2="44221" y2="55528"/>
                        <a14:foregroundMark x1="69347" y1="51005" x2="65829" y2="64322"/>
                        <a14:foregroundMark x1="65829" y1="64322" x2="69849" y2="60804"/>
                        <a14:foregroundMark x1="73367" y1="29899" x2="72362" y2="37940"/>
                        <a14:foregroundMark x1="21608" y1="51256" x2="21608" y2="51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8152" y="3034352"/>
            <a:ext cx="1087695" cy="10876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78520C-E849-4706-8056-BEB15A69E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719" y="975280"/>
            <a:ext cx="6892462" cy="12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Century Gothic" panose="020B0502020202020204" pitchFamily="34" charset="0"/>
              </a:rPr>
              <a:t>Lessons</a:t>
            </a:r>
            <a:r>
              <a:rPr lang="de-DE" dirty="0">
                <a:latin typeface="Century Gothic" panose="020B0502020202020204" pitchFamily="34" charset="0"/>
              </a:rPr>
              <a:t> </a:t>
            </a:r>
            <a:r>
              <a:rPr lang="de-DE" dirty="0" err="1">
                <a:latin typeface="Century Gothic" panose="020B0502020202020204" pitchFamily="34" charset="0"/>
              </a:rPr>
              <a:t>Learned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8B40602-DBD8-4A6B-9DD7-1E4C6DE1FDD7}"/>
              </a:ext>
            </a:extLst>
          </p:cNvPr>
          <p:cNvSpPr txBox="1"/>
          <p:nvPr/>
        </p:nvSpPr>
        <p:spPr>
          <a:xfrm>
            <a:off x="1408966" y="1307850"/>
            <a:ext cx="4297102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GitHub und </a:t>
            </a:r>
            <a:r>
              <a:rPr lang="de-DE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VisualStudioCode</a:t>
            </a: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Organisation und Kommunikation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Vereinheitlichung Programmierstile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Aufgabenverteilung 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Kanban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Programmablaufplan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Review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4CA5633-1074-4F19-99A1-ADADA749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4" b="96985" l="9596" r="89899">
                        <a14:foregroundMark x1="61869" y1="33166" x2="61869" y2="33166"/>
                        <a14:foregroundMark x1="53535" y1="34673" x2="54293" y2="34673"/>
                        <a14:foregroundMark x1="54798" y1="33166" x2="58333" y2="33920"/>
                        <a14:foregroundMark x1="69444" y1="29146" x2="65909" y2="38945"/>
                        <a14:foregroundMark x1="63131" y1="6784" x2="46212" y2="9548"/>
                        <a14:foregroundMark x1="46212" y1="9548" x2="45960" y2="9799"/>
                        <a14:foregroundMark x1="62879" y1="4523" x2="55303" y2="1005"/>
                        <a14:foregroundMark x1="47222" y1="76633" x2="44697" y2="89447"/>
                        <a14:foregroundMark x1="44697" y1="89447" x2="56818" y2="64573"/>
                        <a14:foregroundMark x1="56818" y1="64573" x2="53030" y2="68342"/>
                        <a14:foregroundMark x1="48485" y1="59045" x2="41919" y2="70352"/>
                        <a14:foregroundMark x1="41919" y1="70352" x2="52273" y2="56030"/>
                        <a14:foregroundMark x1="52273" y1="56030" x2="51010" y2="57035"/>
                        <a14:foregroundMark x1="44949" y1="56281" x2="46970" y2="63568"/>
                        <a14:foregroundMark x1="53283" y1="56281" x2="57323" y2="66080"/>
                        <a14:foregroundMark x1="60606" y1="56281" x2="72475" y2="79397"/>
                        <a14:foregroundMark x1="72475" y1="79397" x2="63889" y2="81156"/>
                        <a14:foregroundMark x1="58333" y1="69598" x2="55556" y2="76884"/>
                        <a14:foregroundMark x1="51263" y1="54523" x2="39394" y2="61307"/>
                        <a14:foregroundMark x1="39394" y1="61307" x2="37121" y2="74623"/>
                        <a14:foregroundMark x1="37121" y1="74623" x2="32323" y2="76131"/>
                        <a14:foregroundMark x1="41414" y1="74874" x2="40404" y2="88693"/>
                        <a14:foregroundMark x1="40404" y1="88693" x2="53283" y2="85427"/>
                        <a14:foregroundMark x1="53283" y1="85427" x2="52778" y2="96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6484" y="1228510"/>
            <a:ext cx="2454607" cy="24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207321" y="3245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Bewertung unserer App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</p:txBody>
      </p:sp>
      <p:pic>
        <p:nvPicPr>
          <p:cNvPr id="4" name="Google Shape;232;p22">
            <a:extLst>
              <a:ext uri="{FF2B5EF4-FFF2-40B4-BE49-F238E27FC236}">
                <a16:creationId xmlns:a16="http://schemas.microsoft.com/office/drawing/2014/main" id="{81EDE7D7-B19B-468C-9FC3-B5224381BEB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50000"/>
          </a:blip>
          <a:srcRect l="16913" r="16913"/>
          <a:stretch/>
        </p:blipFill>
        <p:spPr>
          <a:xfrm rot="-5400000">
            <a:off x="6619518" y="3338477"/>
            <a:ext cx="1803368" cy="1740568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5" name="Google Shape;233;p22">
            <a:extLst>
              <a:ext uri="{FF2B5EF4-FFF2-40B4-BE49-F238E27FC236}">
                <a16:creationId xmlns:a16="http://schemas.microsoft.com/office/drawing/2014/main" id="{10357A24-42F0-48BE-BFB2-4BF235413A1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biLevel thresh="50000"/>
          </a:blip>
          <a:srcRect l="12058" r="12051"/>
          <a:stretch/>
        </p:blipFill>
        <p:spPr>
          <a:xfrm rot="-5400000">
            <a:off x="6631419" y="2354940"/>
            <a:ext cx="1883246" cy="1793085"/>
          </a:xfrm>
          <a:prstGeom prst="diagStripe">
            <a:avLst>
              <a:gd name="adj" fmla="val 50445"/>
            </a:avLst>
          </a:prstGeom>
          <a:solidFill>
            <a:schemeClr val="bg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234;p22">
            <a:extLst>
              <a:ext uri="{FF2B5EF4-FFF2-40B4-BE49-F238E27FC236}">
                <a16:creationId xmlns:a16="http://schemas.microsoft.com/office/drawing/2014/main" id="{C0D50633-35D1-4DB6-925A-43916DE6870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biLevel thresh="50000"/>
          </a:blip>
          <a:srcRect l="16733" r="16733"/>
          <a:stretch/>
        </p:blipFill>
        <p:spPr>
          <a:xfrm rot="5400000">
            <a:off x="7297220" y="2993548"/>
            <a:ext cx="1857658" cy="1793085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7" name="Google Shape;235;p22">
            <a:extLst>
              <a:ext uri="{FF2B5EF4-FFF2-40B4-BE49-F238E27FC236}">
                <a16:creationId xmlns:a16="http://schemas.microsoft.com/office/drawing/2014/main" id="{D1B3361C-6BCF-4691-91CA-FB3BCDAB22F9}"/>
              </a:ext>
            </a:extLst>
          </p:cNvPr>
          <p:cNvSpPr/>
          <p:nvPr/>
        </p:nvSpPr>
        <p:spPr>
          <a:xfrm>
            <a:off x="7638973" y="4258536"/>
            <a:ext cx="1505027" cy="906653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7F53E05-8794-4A1E-BD7A-9F2F4DC8E6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32" t="25754"/>
          <a:stretch/>
        </p:blipFill>
        <p:spPr>
          <a:xfrm>
            <a:off x="1207321" y="1364347"/>
            <a:ext cx="5770212" cy="442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9180C8-6132-4178-B3C5-049C25320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89" b="94975" l="9799" r="89950">
                        <a14:foregroundMark x1="46734" y1="7789" x2="53769" y2="9548"/>
                        <a14:foregroundMark x1="39950" y1="45477" x2="36181" y2="61558"/>
                        <a14:foregroundMark x1="36181" y1="61558" x2="49497" y2="52764"/>
                        <a14:foregroundMark x1="49497" y1="52764" x2="42714" y2="48995"/>
                        <a14:foregroundMark x1="41709" y1="44724" x2="55025" y2="47236"/>
                        <a14:foregroundMark x1="55025" y1="47236" x2="57286" y2="48995"/>
                        <a14:foregroundMark x1="48241" y1="58040" x2="59799" y2="51508"/>
                        <a14:foregroundMark x1="59799" y1="51508" x2="61307" y2="46231"/>
                        <a14:foregroundMark x1="65829" y1="43467" x2="65829" y2="43467"/>
                        <a14:foregroundMark x1="63819" y1="43970" x2="63819" y2="45226"/>
                        <a14:foregroundMark x1="35176" y1="64070" x2="34925" y2="77387"/>
                        <a14:foregroundMark x1="34925" y1="77387" x2="29648" y2="90201"/>
                        <a14:foregroundMark x1="29648" y1="90201" x2="31658" y2="92462"/>
                        <a14:foregroundMark x1="41960" y1="65829" x2="46734" y2="77889"/>
                        <a14:foregroundMark x1="46734" y1="77889" x2="44724" y2="91457"/>
                        <a14:foregroundMark x1="44724" y1="91457" x2="51508" y2="949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127" y="1850666"/>
            <a:ext cx="2912821" cy="29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"/>
          <p:cNvSpPr txBox="1">
            <a:spLocks noGrp="1"/>
          </p:cNvSpPr>
          <p:nvPr>
            <p:ph type="title"/>
          </p:nvPr>
        </p:nvSpPr>
        <p:spPr>
          <a:xfrm>
            <a:off x="1187624" y="1727783"/>
            <a:ext cx="3825654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>
                <a:latin typeface="Century Gothic" panose="020B0502020202020204" pitchFamily="34" charset="0"/>
              </a:rPr>
              <a:t>Vielen Dank </a:t>
            </a:r>
            <a:r>
              <a:rPr lang="de-DE" sz="2800" dirty="0">
                <a:latin typeface="Century Gothic" panose="020B0502020202020204" pitchFamily="34" charset="0"/>
              </a:rPr>
              <a:t>für die Aufmerksamkeit</a:t>
            </a:r>
            <a:r>
              <a:rPr lang="de" sz="2800" dirty="0">
                <a:latin typeface="Century Gothic" panose="020B0502020202020204" pitchFamily="34" charset="0"/>
              </a:rPr>
              <a:t>!</a:t>
            </a:r>
            <a:endParaRPr sz="2800" dirty="0">
              <a:latin typeface="Century Gothic" panose="020B0502020202020204" pitchFamily="34" charset="0"/>
            </a:endParaRPr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8F3F1D9-C3E1-4127-8922-1DFFBAF88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8" b="94724" l="9799" r="89950">
                        <a14:foregroundMark x1="14070" y1="13568" x2="14070" y2="13568"/>
                        <a14:foregroundMark x1="17337" y1="14070" x2="17337" y2="14070"/>
                        <a14:foregroundMark x1="26884" y1="11307" x2="26884" y2="11307"/>
                        <a14:foregroundMark x1="32412" y1="10553" x2="32412" y2="10553"/>
                        <a14:foregroundMark x1="39950" y1="6784" x2="39950" y2="6784"/>
                        <a14:foregroundMark x1="46985" y1="7538" x2="46985" y2="7538"/>
                        <a14:foregroundMark x1="46482" y1="3518" x2="46482" y2="3518"/>
                        <a14:foregroundMark x1="59548" y1="9296" x2="59548" y2="9296"/>
                        <a14:foregroundMark x1="66080" y1="7035" x2="66080" y2="7035"/>
                        <a14:foregroundMark x1="69849" y1="10050" x2="69849" y2="10050"/>
                        <a14:foregroundMark x1="75628" y1="10553" x2="75628" y2="10553"/>
                        <a14:foregroundMark x1="81156" y1="14322" x2="81156" y2="14322"/>
                        <a14:foregroundMark x1="28392" y1="24372" x2="28392" y2="24372"/>
                        <a14:foregroundMark x1="33668" y1="23869" x2="33668" y2="23869"/>
                        <a14:foregroundMark x1="43719" y1="22362" x2="43719" y2="22362"/>
                        <a14:foregroundMark x1="50000" y1="23618" x2="50000" y2="23618"/>
                        <a14:foregroundMark x1="53769" y1="23869" x2="53769" y2="23869"/>
                        <a14:foregroundMark x1="60302" y1="22864" x2="60302" y2="22864"/>
                        <a14:foregroundMark x1="67588" y1="25126" x2="67588" y2="25126"/>
                        <a14:foregroundMark x1="72111" y1="31658" x2="72111" y2="31658"/>
                        <a14:foregroundMark x1="66834" y1="28141" x2="66834" y2="28141"/>
                        <a14:foregroundMark x1="67337" y1="44472" x2="67337" y2="44472"/>
                        <a14:foregroundMark x1="47990" y1="59045" x2="47990" y2="59045"/>
                        <a14:foregroundMark x1="48241" y1="56281" x2="56030" y2="58543"/>
                        <a14:foregroundMark x1="60553" y1="59045" x2="62060" y2="62563"/>
                        <a14:foregroundMark x1="55528" y1="66583" x2="50503" y2="66583"/>
                        <a14:foregroundMark x1="47739" y1="68844" x2="46985" y2="69849"/>
                        <a14:foregroundMark x1="45980" y1="93467" x2="46985" y2="90704"/>
                        <a14:foregroundMark x1="55528" y1="94724" x2="56030" y2="94724"/>
                        <a14:foregroundMark x1="55779" y1="93970" x2="55779" y2="93970"/>
                        <a14:foregroundMark x1="44472" y1="94472" x2="44472" y2="94472"/>
                        <a14:foregroundMark x1="40955" y1="59548" x2="40955" y2="59548"/>
                        <a14:foregroundMark x1="41960" y1="58794" x2="39447" y2="63317"/>
                        <a14:foregroundMark x1="32663" y1="59045" x2="35427" y2="55025"/>
                        <a14:foregroundMark x1="51256" y1="11055" x2="51256" y2="11055"/>
                        <a14:foregroundMark x1="31407" y1="57538" x2="34673" y2="55528"/>
                        <a14:backgroundMark x1="24874" y1="11307" x2="24623" y2="11558"/>
                        <a14:backgroundMark x1="44975" y1="8040" x2="45226" y2="9548"/>
                        <a14:backgroundMark x1="31407" y1="8794" x2="31407" y2="8794"/>
                        <a14:backgroundMark x1="61307" y1="8543" x2="61307" y2="8543"/>
                        <a14:backgroundMark x1="83920" y1="13317" x2="83920" y2="13317"/>
                        <a14:backgroundMark x1="48241" y1="23367" x2="48241" y2="23367"/>
                        <a14:backgroundMark x1="41206" y1="24372" x2="41206" y2="24372"/>
                        <a14:backgroundMark x1="55276" y1="22362" x2="55276" y2="22362"/>
                        <a14:backgroundMark x1="50000" y1="29146" x2="50000" y2="29146"/>
                        <a14:backgroundMark x1="50754" y1="28643" x2="50754" y2="28643"/>
                        <a14:backgroundMark x1="48241" y1="30402" x2="48241" y2="30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278" y="1165859"/>
            <a:ext cx="3354705" cy="3354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entury Gothic" panose="020B0502020202020204" pitchFamily="34" charset="0"/>
              </a:rPr>
              <a:t>Unser Team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5" name="Grafik 4" descr="Ein Bild, das Person, Mann, Personen, haltend enthält.&#10;&#10;Automatisch generierte Beschreibung">
            <a:extLst>
              <a:ext uri="{FF2B5EF4-FFF2-40B4-BE49-F238E27FC236}">
                <a16:creationId xmlns:a16="http://schemas.microsoft.com/office/drawing/2014/main" id="{E51DFAB5-161F-4086-81DC-72753240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4" b="1728"/>
          <a:stretch/>
        </p:blipFill>
        <p:spPr>
          <a:xfrm>
            <a:off x="1360301" y="1042108"/>
            <a:ext cx="5390792" cy="36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70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3C1EB7F-9900-49D3-928F-F2D4B2553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07742"/>
              </p:ext>
            </p:extLst>
          </p:nvPr>
        </p:nvGraphicFramePr>
        <p:xfrm>
          <a:off x="1239672" y="573822"/>
          <a:ext cx="6974006" cy="3995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87003">
                  <a:extLst>
                    <a:ext uri="{9D8B030D-6E8A-4147-A177-3AD203B41FA5}">
                      <a16:colId xmlns:a16="http://schemas.microsoft.com/office/drawing/2014/main" val="3085402547"/>
                    </a:ext>
                  </a:extLst>
                </a:gridCol>
                <a:gridCol w="3487003">
                  <a:extLst>
                    <a:ext uri="{9D8B030D-6E8A-4147-A177-3AD203B41FA5}">
                      <a16:colId xmlns:a16="http://schemas.microsoft.com/office/drawing/2014/main" val="2920517073"/>
                    </a:ext>
                  </a:extLst>
                </a:gridCol>
              </a:tblGrid>
              <a:tr h="490248">
                <a:tc>
                  <a:txBody>
                    <a:bodyPr/>
                    <a:lstStyle/>
                    <a:p>
                      <a:r>
                        <a:rPr lang="de-DE" dirty="0"/>
                        <a:t>Bildquellen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Textquellen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74148"/>
                  </a:ext>
                </a:extLst>
              </a:tr>
              <a:tr h="350560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/>
                        <a:t>Bitmoji</a:t>
                      </a:r>
                      <a:endParaRPr lang="de-DE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https://www.suche-postleitzahl.org/albersweiler-plz-76857.349e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https://www.zoonar.de/photo/steinbruch-in-albersweiler_421278.html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https://www.basalt-lebensraeume.de/projekte/steinbruch-albersweiler/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https://www.google.de/url?sa=i&amp;url=https%3A%2F%2Fwww.pfalz-express.de%2Fevents%2Ffuhrung-durch-den-albersweiler-steinbruch%2F&amp;psig=AOvVaw0gDVfSfLsMeIOQ2QXoaOMF&amp;ust=1603918854411000&amp;source=images&amp;cd=vfe&amp;ved=0CAIQjRxqFwoTCOD82r_V1ewCFQAAAAAdAAAAABAF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3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8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/>
        </p:nvSpPr>
        <p:spPr>
          <a:xfrm>
            <a:off x="305763" y="362329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 dirty="0">
                <a:solidFill>
                  <a:srgbClr val="FFFFFF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Agenda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500534B0-D21E-42F1-9D90-1E611CF01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20203"/>
              </p:ext>
            </p:extLst>
          </p:nvPr>
        </p:nvGraphicFramePr>
        <p:xfrm>
          <a:off x="464024" y="1141863"/>
          <a:ext cx="5008729" cy="3639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Browserfenster">
            <a:extLst>
              <a:ext uri="{FF2B5EF4-FFF2-40B4-BE49-F238E27FC236}">
                <a16:creationId xmlns:a16="http://schemas.microsoft.com/office/drawing/2014/main" id="{F702F193-695B-4625-9E47-5A4F96AAC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662" y="1891896"/>
            <a:ext cx="405167" cy="405167"/>
          </a:xfrm>
          <a:prstGeom prst="rect">
            <a:avLst/>
          </a:prstGeom>
        </p:spPr>
      </p:pic>
      <p:pic>
        <p:nvPicPr>
          <p:cNvPr id="7" name="Grafik 6" descr="Webdesign">
            <a:extLst>
              <a:ext uri="{FF2B5EF4-FFF2-40B4-BE49-F238E27FC236}">
                <a16:creationId xmlns:a16="http://schemas.microsoft.com/office/drawing/2014/main" id="{C91AE915-7126-4D3E-BB3A-9D0146C9E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535" y="3636335"/>
            <a:ext cx="385125" cy="385125"/>
          </a:xfrm>
          <a:prstGeom prst="rect">
            <a:avLst/>
          </a:prstGeom>
        </p:spPr>
      </p:pic>
      <p:pic>
        <p:nvPicPr>
          <p:cNvPr id="8" name="Grafik 7" descr="Gedankenblase">
            <a:extLst>
              <a:ext uri="{FF2B5EF4-FFF2-40B4-BE49-F238E27FC236}">
                <a16:creationId xmlns:a16="http://schemas.microsoft.com/office/drawing/2014/main" id="{69D9555C-16A4-4F85-BC98-387E2AEEC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15" y="4249003"/>
            <a:ext cx="302650" cy="302650"/>
          </a:xfrm>
          <a:prstGeom prst="rect">
            <a:avLst/>
          </a:prstGeom>
        </p:spPr>
      </p:pic>
      <p:pic>
        <p:nvPicPr>
          <p:cNvPr id="9" name="Grafik 8" descr="Lupe">
            <a:extLst>
              <a:ext uri="{FF2B5EF4-FFF2-40B4-BE49-F238E27FC236}">
                <a16:creationId xmlns:a16="http://schemas.microsoft.com/office/drawing/2014/main" id="{893F839D-10ED-42B8-9D06-99F46589E1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498" y="1337174"/>
            <a:ext cx="352567" cy="352567"/>
          </a:xfrm>
          <a:prstGeom prst="rect">
            <a:avLst/>
          </a:prstGeom>
        </p:spPr>
      </p:pic>
      <p:pic>
        <p:nvPicPr>
          <p:cNvPr id="11" name="Grafik 10" descr="Hinzufügen">
            <a:extLst>
              <a:ext uri="{FF2B5EF4-FFF2-40B4-BE49-F238E27FC236}">
                <a16:creationId xmlns:a16="http://schemas.microsoft.com/office/drawing/2014/main" id="{B081AFA8-B349-48E0-AD0F-3A6AD8A0ED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3234" y="3047096"/>
            <a:ext cx="405167" cy="405167"/>
          </a:xfrm>
          <a:prstGeom prst="rect">
            <a:avLst/>
          </a:prstGeom>
        </p:spPr>
      </p:pic>
      <p:pic>
        <p:nvPicPr>
          <p:cNvPr id="5" name="Grafik 4" descr="Fragezeichen">
            <a:extLst>
              <a:ext uri="{FF2B5EF4-FFF2-40B4-BE49-F238E27FC236}">
                <a16:creationId xmlns:a16="http://schemas.microsoft.com/office/drawing/2014/main" id="{03280B69-3F9F-4700-85EC-1BCE4E5327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7217" y="244372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47426D9-4023-4DF2-9F1D-8D8EB9227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995" l="7789" r="89950">
                        <a14:foregroundMark x1="51508" y1="44975" x2="46734" y2="48744"/>
                        <a14:foregroundMark x1="50251" y1="45980" x2="63568" y2="51508"/>
                        <a14:foregroundMark x1="63568" y1="51508" x2="63065" y2="49497"/>
                        <a14:foregroundMark x1="80905" y1="41457" x2="82161" y2="44724"/>
                        <a14:foregroundMark x1="48492" y1="44221" x2="48744" y2="45729"/>
                        <a14:foregroundMark x1="53266" y1="73116" x2="41206" y2="78141"/>
                        <a14:foregroundMark x1="41206" y1="78141" x2="32663" y2="90704"/>
                        <a14:foregroundMark x1="32663" y1="90704" x2="22362" y2="65578"/>
                        <a14:foregroundMark x1="22362" y1="65578" x2="25377" y2="80402"/>
                        <a14:foregroundMark x1="25377" y1="80402" x2="31910" y2="91457"/>
                        <a14:foregroundMark x1="31910" y1="91457" x2="41960" y2="83166"/>
                        <a14:foregroundMark x1="41960" y1="83166" x2="45477" y2="96231"/>
                        <a14:foregroundMark x1="45477" y1="96231" x2="63819" y2="96482"/>
                        <a14:foregroundMark x1="63819" y1="96482" x2="77387" y2="94221"/>
                        <a14:foregroundMark x1="77387" y1="94221" x2="76884" y2="81407"/>
                        <a14:foregroundMark x1="76884" y1="81407" x2="62563" y2="77889"/>
                        <a14:foregroundMark x1="62563" y1="77889" x2="54774" y2="78392"/>
                        <a14:foregroundMark x1="31910" y1="91206" x2="31910" y2="91206"/>
                        <a14:foregroundMark x1="35427" y1="93467" x2="35427" y2="93467"/>
                        <a14:foregroundMark x1="34171" y1="93467" x2="33920" y2="94975"/>
                        <a14:foregroundMark x1="48744" y1="82412" x2="47487" y2="93216"/>
                        <a14:foregroundMark x1="59548" y1="83668" x2="59799" y2="91960"/>
                        <a14:foregroundMark x1="52764" y1="76131" x2="53518" y2="78643"/>
                        <a14:foregroundMark x1="63819" y1="82915" x2="66080" y2="94221"/>
                        <a14:foregroundMark x1="75628" y1="95477" x2="75628" y2="95477"/>
                        <a14:foregroundMark x1="72362" y1="98492" x2="58794" y2="98241"/>
                        <a14:foregroundMark x1="58794" y1="98241" x2="57286" y2="98995"/>
                        <a14:foregroundMark x1="54020" y1="61558" x2="55276" y2="66332"/>
                        <a14:foregroundMark x1="10421" y1="32897" x2="11558" y2="40704"/>
                        <a14:foregroundMark x1="8842" y1="22050" x2="9421" y2="26027"/>
                        <a14:foregroundMark x1="7789" y1="14824" x2="8800" y2="21761"/>
                        <a14:foregroundMark x1="13924" y1="28873" x2="14000" y2="28493"/>
                        <a14:foregroundMark x1="11558" y1="40704" x2="12034" y2="38323"/>
                        <a14:foregroundMark x1="28643" y1="27136" x2="30905" y2="38191"/>
                        <a14:foregroundMark x1="28141" y1="17337" x2="28141" y2="17337"/>
                        <a14:backgroundMark x1="16583" y1="31658" x2="16583" y2="31658"/>
                        <a14:backgroundMark x1="16080" y1="30653" x2="14824" y2="32161"/>
                        <a14:backgroundMark x1="15075" y1="30653" x2="13568" y2="34171"/>
                        <a14:backgroundMark x1="15327" y1="30402" x2="17337" y2="30653"/>
                        <a14:backgroundMark x1="16332" y1="29648" x2="16080" y2="30402"/>
                        <a14:backgroundMark x1="17337" y1="31658" x2="17337" y2="31658"/>
                        <a14:backgroundMark x1="16080" y1="29899" x2="15327" y2="3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1942" y="841692"/>
            <a:ext cx="3460115" cy="34601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8617A9-74B3-4BFA-A581-13F7BDF63565}"/>
              </a:ext>
            </a:extLst>
          </p:cNvPr>
          <p:cNvSpPr txBox="1"/>
          <p:nvPr/>
        </p:nvSpPr>
        <p:spPr>
          <a:xfrm>
            <a:off x="-223311" y="1542199"/>
            <a:ext cx="3545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685800">
              <a:buClrTx/>
              <a:buFontTx/>
              <a:buNone/>
              <a:defRPr sz="240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de-DE" sz="4000" dirty="0"/>
              <a:t>Walter Steinhauer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FB6D8A-35D7-44B0-B0A5-383193775DD9}"/>
              </a:ext>
            </a:extLst>
          </p:cNvPr>
          <p:cNvSpPr txBox="1"/>
          <p:nvPr/>
        </p:nvSpPr>
        <p:spPr>
          <a:xfrm>
            <a:off x="2586638" y="437269"/>
            <a:ext cx="397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685800">
              <a:buClrTx/>
              <a:buFontTx/>
              <a:buNone/>
              <a:defRPr sz="400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de-DE" sz="3200" dirty="0"/>
              <a:t>Steinbruchbesitzer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7BC62C-2052-4E3F-AFE2-E2DDCF210F30}"/>
              </a:ext>
            </a:extLst>
          </p:cNvPr>
          <p:cNvSpPr txBox="1"/>
          <p:nvPr/>
        </p:nvSpPr>
        <p:spPr>
          <a:xfrm>
            <a:off x="114841" y="332117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buFontTx/>
              <a:buNone/>
            </a:pP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aus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Albersweiler</a:t>
            </a:r>
            <a:endParaRPr lang="en-US" sz="2400" kern="1200" dirty="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1F9ED6-9689-4A09-81E6-3F5FAB8A9147}"/>
              </a:ext>
            </a:extLst>
          </p:cNvPr>
          <p:cNvSpPr txBox="1"/>
          <p:nvPr/>
        </p:nvSpPr>
        <p:spPr>
          <a:xfrm>
            <a:off x="5896003" y="1603755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buFontTx/>
              <a:buNone/>
            </a:pP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Würde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gerne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seinen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Steinbruch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optimieren</a:t>
            </a:r>
            <a:endParaRPr lang="en-US" sz="2400" kern="1200" dirty="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C09372-0515-47AD-BFC8-1B6A39D4264F}"/>
              </a:ext>
            </a:extLst>
          </p:cNvPr>
          <p:cNvSpPr txBox="1"/>
          <p:nvPr/>
        </p:nvSpPr>
        <p:spPr>
          <a:xfrm>
            <a:off x="5722785" y="3195388"/>
            <a:ext cx="296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buFontTx/>
              <a:buNone/>
            </a:pP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Kennt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sich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mit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IT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nicht</a:t>
            </a:r>
            <a:r>
              <a:rPr lang="en-US" sz="24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aus</a:t>
            </a:r>
            <a:endParaRPr lang="en-US" sz="2400" kern="1200" dirty="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46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297500" y="389201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Steinbruch </a:t>
            </a:r>
            <a:r>
              <a:rPr lang="de-DE" sz="3000" dirty="0" err="1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Albersweiler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1BD613A-2524-4DB2-9A22-30B5BADD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9" b="96758" l="3000" r="95000">
                        <a14:foregroundMark x1="38000" y1="14963" x2="38000" y2="10474"/>
                        <a14:foregroundMark x1="38000" y1="7731" x2="38000" y2="7731"/>
                        <a14:foregroundMark x1="35667" y1="5237" x2="36333" y2="6234"/>
                        <a14:foregroundMark x1="41667" y1="4489" x2="41667" y2="4489"/>
                        <a14:foregroundMark x1="48000" y1="11222" x2="51333" y2="11471"/>
                        <a14:foregroundMark x1="63000" y1="17456" x2="63000" y2="17456"/>
                        <a14:foregroundMark x1="58333" y1="20200" x2="75000" y2="16209"/>
                        <a14:foregroundMark x1="75000" y1="16209" x2="61000" y2="21197"/>
                        <a14:foregroundMark x1="78667" y1="7481" x2="78667" y2="7481"/>
                        <a14:foregroundMark x1="77333" y1="7731" x2="79667" y2="7232"/>
                        <a14:foregroundMark x1="84333" y1="13217" x2="86667" y2="14464"/>
                        <a14:foregroundMark x1="39000" y1="24938" x2="25667" y2="36409"/>
                        <a14:foregroundMark x1="25667" y1="36409" x2="66667" y2="28678"/>
                        <a14:foregroundMark x1="66667" y1="28678" x2="60000" y2="41147"/>
                        <a14:foregroundMark x1="60000" y1="41147" x2="72667" y2="40399"/>
                        <a14:foregroundMark x1="76333" y1="27182" x2="84000" y2="39152"/>
                        <a14:foregroundMark x1="84000" y1="39152" x2="79333" y2="26185"/>
                        <a14:foregroundMark x1="79333" y1="26185" x2="75000" y2="39651"/>
                        <a14:foregroundMark x1="30000" y1="22943" x2="18667" y2="34913"/>
                        <a14:foregroundMark x1="36667" y1="19950" x2="34333" y2="28180"/>
                        <a14:foregroundMark x1="42333" y1="20948" x2="47333" y2="22444"/>
                        <a14:foregroundMark x1="82000" y1="32668" x2="87333" y2="45885"/>
                        <a14:foregroundMark x1="87333" y1="45885" x2="71667" y2="55860"/>
                        <a14:foregroundMark x1="71667" y1="55860" x2="86667" y2="48628"/>
                        <a14:foregroundMark x1="86667" y1="48628" x2="51000" y2="56359"/>
                        <a14:foregroundMark x1="51000" y1="56359" x2="64333" y2="42394"/>
                        <a14:foregroundMark x1="64333" y1="42394" x2="68333" y2="39900"/>
                        <a14:foregroundMark x1="90667" y1="48878" x2="90667" y2="48878"/>
                        <a14:foregroundMark x1="90667" y1="45885" x2="93000" y2="48628"/>
                        <a14:foregroundMark x1="93333" y1="47631" x2="95333" y2="48130"/>
                        <a14:foregroundMark x1="18000" y1="45885" x2="8333" y2="56110"/>
                        <a14:foregroundMark x1="8333" y1="56110" x2="24000" y2="50125"/>
                        <a14:foregroundMark x1="24000" y1="50125" x2="18333" y2="53117"/>
                        <a14:foregroundMark x1="5000" y1="55860" x2="3333" y2="51372"/>
                        <a14:foregroundMark x1="30000" y1="80299" x2="18333" y2="89776"/>
                        <a14:foregroundMark x1="18333" y1="89776" x2="35333" y2="88529"/>
                        <a14:foregroundMark x1="35333" y1="88529" x2="47667" y2="94264"/>
                        <a14:foregroundMark x1="22000" y1="96259" x2="22000" y2="96259"/>
                        <a14:foregroundMark x1="58333" y1="96758" x2="58333" y2="96758"/>
                        <a14:foregroundMark x1="48000" y1="96509" x2="48000" y2="96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08" y="1021887"/>
            <a:ext cx="2859176" cy="3821765"/>
          </a:xfrm>
          <a:prstGeom prst="rect">
            <a:avLst/>
          </a:prstGeom>
        </p:spPr>
      </p:pic>
      <p:pic>
        <p:nvPicPr>
          <p:cNvPr id="15" name="Grafik 14" descr="Ein Bild, das Berg, Tal, Canyon, Natur enthält.&#10;&#10;Automatisch generierte Beschreibung">
            <a:extLst>
              <a:ext uri="{FF2B5EF4-FFF2-40B4-BE49-F238E27FC236}">
                <a16:creationId xmlns:a16="http://schemas.microsoft.com/office/drawing/2014/main" id="{34D81656-892D-4C41-B26B-63FBA3276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795" y="1252633"/>
            <a:ext cx="4221546" cy="1890901"/>
          </a:xfrm>
          <a:prstGeom prst="rect">
            <a:avLst/>
          </a:prstGeom>
        </p:spPr>
      </p:pic>
      <p:pic>
        <p:nvPicPr>
          <p:cNvPr id="17" name="Grafik 16" descr="Ein Bild, das Berg, Natur, Tal, draußen enthält.&#10;&#10;Automatisch generierte Beschreibung">
            <a:extLst>
              <a:ext uri="{FF2B5EF4-FFF2-40B4-BE49-F238E27FC236}">
                <a16:creationId xmlns:a16="http://schemas.microsoft.com/office/drawing/2014/main" id="{B28FE7E5-1811-4EB2-B3AB-D0FC96936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794" y="3249540"/>
            <a:ext cx="1937215" cy="1451042"/>
          </a:xfrm>
          <a:prstGeom prst="rect">
            <a:avLst/>
          </a:prstGeom>
        </p:spPr>
      </p:pic>
      <p:pic>
        <p:nvPicPr>
          <p:cNvPr id="1026" name="Picture 2" descr="Führung durch den Albersweiler Steinbruch - Pfalz-Express">
            <a:extLst>
              <a:ext uri="{FF2B5EF4-FFF2-40B4-BE49-F238E27FC236}">
                <a16:creationId xmlns:a16="http://schemas.microsoft.com/office/drawing/2014/main" id="{94BFB103-C709-4185-99CA-6BDAE18A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19" y="3249540"/>
            <a:ext cx="1934722" cy="14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297501" y="10714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Digitalisierung in Steinbrüchen: Branchenüberblick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DE043D-848F-448B-BFFA-D14488295CA2}"/>
              </a:ext>
            </a:extLst>
          </p:cNvPr>
          <p:cNvSpPr txBox="1"/>
          <p:nvPr/>
        </p:nvSpPr>
        <p:spPr>
          <a:xfrm>
            <a:off x="1297501" y="1303301"/>
            <a:ext cx="31835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550 Mio. Tonnen und 2,2 Mrd. Euro (Deutschland)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Key Customer Industries: Bau-, Chemie-, Stahl- und Glasindustrie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Key </a:t>
            </a:r>
            <a:r>
              <a:rPr lang="de-DE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Selling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Industries: Fördermittel- und Kraftwagenindustrie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Starke Marktsegmentierung (KMUs)</a:t>
            </a:r>
          </a:p>
          <a:p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D48E600-4EE5-4C90-885B-B1256151A7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81015" y="1769070"/>
            <a:ext cx="4337534" cy="24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297501" y="2436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Digitalisierung in Steinbrüchen: Nachhaltigkeit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DE043D-848F-448B-BFFA-D14488295CA2}"/>
              </a:ext>
            </a:extLst>
          </p:cNvPr>
          <p:cNvSpPr txBox="1"/>
          <p:nvPr/>
        </p:nvSpPr>
        <p:spPr>
          <a:xfrm>
            <a:off x="1297501" y="1593345"/>
            <a:ext cx="3784541" cy="263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Strenge Umweltauflagen und Sanktionen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Ausweichgebiete und Renaturierungsmaßnahmen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Lärmbelastung für Anwohner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gute Ökobilanz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10287CB-509A-41EB-AD13-3CD65DB76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29708" y="1593345"/>
            <a:ext cx="2522388" cy="134658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281D48C-AF80-45E5-8897-55ADCDEAB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29708" y="3168771"/>
            <a:ext cx="2522388" cy="14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297501" y="2436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Digitalisierung in Steinbrüchen: </a:t>
            </a:r>
            <a:r>
              <a:rPr lang="de-DE" sz="3000" dirty="0" err="1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Redbird</a:t>
            </a: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  <a:sym typeface="Arial"/>
              </a:rPr>
              <a:t>®</a:t>
            </a:r>
            <a:endParaRPr sz="3000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DE043D-848F-448B-BFFA-D14488295CA2}"/>
              </a:ext>
            </a:extLst>
          </p:cNvPr>
          <p:cNvSpPr txBox="1"/>
          <p:nvPr/>
        </p:nvSpPr>
        <p:spPr>
          <a:xfrm>
            <a:off x="1283144" y="1433015"/>
            <a:ext cx="3533807" cy="263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Kartographieren des Steinbruchs mit Drohnen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3D-Wegemanagement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Minimierung von Leerlaufzeiten und Betriebsoptimierung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Auftragsübersicht und </a:t>
            </a:r>
            <a:r>
              <a:rPr lang="de-DE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</a:t>
            </a:r>
            <a:r>
              <a:rPr lang="de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-Do-Planung </a:t>
            </a:r>
          </a:p>
        </p:txBody>
      </p:sp>
      <p:pic>
        <p:nvPicPr>
          <p:cNvPr id="7" name="Picture 2" descr="Redbird-011-Leerlaufanzeige - Baublatt">
            <a:extLst>
              <a:ext uri="{FF2B5EF4-FFF2-40B4-BE49-F238E27FC236}">
                <a16:creationId xmlns:a16="http://schemas.microsoft.com/office/drawing/2014/main" id="{006D1201-1D53-4423-8FA6-ECB094BF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26" y="1433015"/>
            <a:ext cx="3369357" cy="189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A0F1F3C-4CA8-4068-A05D-BFC3FE5DEE08}"/>
              </a:ext>
            </a:extLst>
          </p:cNvPr>
          <p:cNvSpPr txBox="1"/>
          <p:nvPr/>
        </p:nvSpPr>
        <p:spPr>
          <a:xfrm>
            <a:off x="5274226" y="3448745"/>
            <a:ext cx="2923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Inspiration: Software Redbird® von Caterpillar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body" idx="1"/>
          </p:nvPr>
        </p:nvSpPr>
        <p:spPr>
          <a:xfrm>
            <a:off x="1297499" y="1122690"/>
            <a:ext cx="501686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600" dirty="0">
                <a:solidFill>
                  <a:schemeClr val="dk2"/>
                </a:solidFill>
                <a:latin typeface="Century Gothic" panose="020B0502020202020204" pitchFamily="34" charset="0"/>
              </a:rPr>
              <a:t>Probleme und Anforderungen eines Steinbruchbesitzers</a:t>
            </a:r>
            <a:endParaRPr sz="16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Google Shape;213;p20">
            <a:extLst>
              <a:ext uri="{FF2B5EF4-FFF2-40B4-BE49-F238E27FC236}">
                <a16:creationId xmlns:a16="http://schemas.microsoft.com/office/drawing/2014/main" id="{1611362E-F806-4B46-BE3C-85C64E523A1A}"/>
              </a:ext>
            </a:extLst>
          </p:cNvPr>
          <p:cNvSpPr txBox="1">
            <a:spLocks/>
          </p:cNvSpPr>
          <p:nvPr/>
        </p:nvSpPr>
        <p:spPr>
          <a:xfrm>
            <a:off x="1297499" y="377989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3000" dirty="0">
                <a:solidFill>
                  <a:srgbClr val="FFFFFF"/>
                </a:solidFill>
                <a:latin typeface="Century Gothic" panose="020B0502020202020204" pitchFamily="34" charset="0"/>
              </a:rPr>
              <a:t>Fallbeispiel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807C0EB-2226-4D1F-8CDF-F576D5DC7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12564"/>
              </p:ext>
            </p:extLst>
          </p:nvPr>
        </p:nvGraphicFramePr>
        <p:xfrm>
          <a:off x="1297499" y="1848920"/>
          <a:ext cx="4150801" cy="26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41E986E-0C54-4C60-B240-A9E4A4C63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38" b="98995" l="6281" r="90955">
                        <a14:foregroundMark x1="62814" y1="78894" x2="55528" y2="90955"/>
                        <a14:foregroundMark x1="55528" y1="90955" x2="66583" y2="98744"/>
                        <a14:foregroundMark x1="66583" y1="98744" x2="79899" y2="98995"/>
                        <a14:foregroundMark x1="79899" y1="98995" x2="84171" y2="86181"/>
                        <a14:foregroundMark x1="84171" y1="86181" x2="78643" y2="76884"/>
                        <a14:foregroundMark x1="69598" y1="77638" x2="70352" y2="78392"/>
                        <a14:foregroundMark x1="66080" y1="78392" x2="66080" y2="77889"/>
                        <a14:foregroundMark x1="87186" y1="54774" x2="87186" y2="54774"/>
                        <a14:foregroundMark x1="85427" y1="53266" x2="86683" y2="52513"/>
                        <a14:foregroundMark x1="91206" y1="41960" x2="91206" y2="41960"/>
                        <a14:foregroundMark x1="47739" y1="39447" x2="47990" y2="38693"/>
                        <a14:foregroundMark x1="51005" y1="43719" x2="51005" y2="43719"/>
                        <a14:foregroundMark x1="37437" y1="19095" x2="36432" y2="16583"/>
                        <a14:foregroundMark x1="36181" y1="15578" x2="37688" y2="16332"/>
                        <a14:foregroundMark x1="40704" y1="15075" x2="27387" y2="7538"/>
                        <a14:foregroundMark x1="27387" y1="7538" x2="26382" y2="12563"/>
                        <a14:foregroundMark x1="31407" y1="13065" x2="17337" y2="15327"/>
                        <a14:foregroundMark x1="17337" y1="15327" x2="15075" y2="20854"/>
                        <a14:foregroundMark x1="20603" y1="22362" x2="20603" y2="22362"/>
                        <a14:foregroundMark x1="6533" y1="23618" x2="6281" y2="22864"/>
                        <a14:foregroundMark x1="6533" y1="23116" x2="29648" y2="7789"/>
                        <a14:foregroundMark x1="29648" y1="7789" x2="43970" y2="10553"/>
                        <a14:foregroundMark x1="43970" y1="10553" x2="47487" y2="29146"/>
                        <a14:foregroundMark x1="47487" y1="29146" x2="31910" y2="33417"/>
                        <a14:foregroundMark x1="31910" y1="33417" x2="26131" y2="28643"/>
                        <a14:foregroundMark x1="74372" y1="88191" x2="74372" y2="88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7659" y="1330352"/>
            <a:ext cx="3016013" cy="3016013"/>
          </a:xfrm>
          <a:prstGeom prst="rect">
            <a:avLst/>
          </a:prstGeom>
        </p:spPr>
      </p:pic>
      <p:sp>
        <p:nvSpPr>
          <p:cNvPr id="2" name="Multiplikationszeichen 1">
            <a:extLst>
              <a:ext uri="{FF2B5EF4-FFF2-40B4-BE49-F238E27FC236}">
                <a16:creationId xmlns:a16="http://schemas.microsoft.com/office/drawing/2014/main" id="{FE15D7D7-1963-4900-8B91-C72CE5B199F1}"/>
              </a:ext>
            </a:extLst>
          </p:cNvPr>
          <p:cNvSpPr/>
          <p:nvPr/>
        </p:nvSpPr>
        <p:spPr>
          <a:xfrm>
            <a:off x="-691379" y="481404"/>
            <a:ext cx="8128555" cy="5277135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8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Bildschirmpräsentation (16:9)</PresentationFormat>
  <Paragraphs>94</Paragraphs>
  <Slides>20</Slides>
  <Notes>20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Century Gothic</vt:lpstr>
      <vt:lpstr>Montserrat</vt:lpstr>
      <vt:lpstr>Lato</vt:lpstr>
      <vt:lpstr>Arial</vt:lpstr>
      <vt:lpstr>Focus</vt:lpstr>
      <vt:lpstr>Aktuelle Themen der IT Steinbruch Albersweiler -Gruppe 5 </vt:lpstr>
      <vt:lpstr>Unser Team</vt:lpstr>
      <vt:lpstr>PowerPoint-Präsentation</vt:lpstr>
      <vt:lpstr>PowerPoint-Präsentation</vt:lpstr>
      <vt:lpstr>Steinbruch Albersweiler</vt:lpstr>
      <vt:lpstr>Digitalisierung in Steinbrüchen: Branchenüberblick</vt:lpstr>
      <vt:lpstr>Digitalisierung in Steinbrüchen: Nachhaltigkeit</vt:lpstr>
      <vt:lpstr>Digitalisierung in Steinbrüchen: Redbird®</vt:lpstr>
      <vt:lpstr>PowerPoint-Präsentation</vt:lpstr>
      <vt:lpstr>PowerPoint-Präsentation</vt:lpstr>
      <vt:lpstr>Wegoptimierung</vt:lpstr>
      <vt:lpstr>Leerlaufintervalle</vt:lpstr>
      <vt:lpstr>Digitalisierung in Steinbrüchen: Prototyp </vt:lpstr>
      <vt:lpstr>Einführung in</vt:lpstr>
      <vt:lpstr>Ausblick und Features: Prototyp Steinbruchsoftware</vt:lpstr>
      <vt:lpstr>Zyklusdiagramm &amp; Zeitstrahl</vt:lpstr>
      <vt:lpstr>Lessons Learned</vt:lpstr>
      <vt:lpstr>Bewertung unserer App</vt:lpstr>
      <vt:lpstr>Vielen Dank für die Aufmerksamkeit!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Aktuelle Themen der IT Steinbruch Albersweiler -Gruppe 5 </dc:title>
  <cp:lastModifiedBy>Monica Alessi</cp:lastModifiedBy>
  <cp:revision>112</cp:revision>
  <dcterms:modified xsi:type="dcterms:W3CDTF">2020-11-01T11:27:08Z</dcterms:modified>
</cp:coreProperties>
</file>